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1" r:id="rId3"/>
    <p:sldId id="392" r:id="rId4"/>
    <p:sldId id="394" r:id="rId5"/>
    <p:sldId id="395" r:id="rId6"/>
    <p:sldId id="398" r:id="rId7"/>
    <p:sldId id="397" r:id="rId8"/>
    <p:sldId id="400" r:id="rId9"/>
    <p:sldId id="403" r:id="rId10"/>
    <p:sldId id="399" r:id="rId11"/>
    <p:sldId id="404" r:id="rId12"/>
    <p:sldId id="405" r:id="rId13"/>
    <p:sldId id="407" r:id="rId14"/>
    <p:sldId id="408" r:id="rId15"/>
    <p:sldId id="409" r:id="rId16"/>
    <p:sldId id="410" r:id="rId17"/>
    <p:sldId id="411" r:id="rId18"/>
    <p:sldId id="412" r:id="rId19"/>
    <p:sldId id="40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393" r:id="rId30"/>
    <p:sldId id="295" r:id="rId3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B7B7"/>
    <a:srgbClr val="FFD9D9"/>
    <a:srgbClr val="FF9F9F"/>
    <a:srgbClr val="FFFF89"/>
    <a:srgbClr val="AFEE96"/>
    <a:srgbClr val="009900"/>
    <a:srgbClr val="009A46"/>
    <a:srgbClr val="BDF9D1"/>
    <a:srgbClr val="A3F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5930" autoAdjust="0"/>
  </p:normalViewPr>
  <p:slideViewPr>
    <p:cSldViewPr>
      <p:cViewPr>
        <p:scale>
          <a:sx n="100" d="100"/>
          <a:sy n="100" d="100"/>
        </p:scale>
        <p:origin x="153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3785A-9D16-4340-89D4-3A7EED380D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ECC2E-DC8E-409A-8A7A-9EBD902BE2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Приведение в соответствие Федеральному закону «Об образовании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в Российской Федерации»</a:t>
          </a:r>
          <a:endParaRPr lang="ru-RU" dirty="0">
            <a:solidFill>
              <a:schemeClr val="tx1"/>
            </a:solidFill>
          </a:endParaRPr>
        </a:p>
      </dgm:t>
    </dgm:pt>
    <dgm:pt modelId="{42251C1D-5876-402F-A539-DFAC1E71B27A}" type="parTrans" cxnId="{0C90BA23-AAEA-4233-8F6E-CA117AB09749}">
      <dgm:prSet/>
      <dgm:spPr/>
      <dgm:t>
        <a:bodyPr/>
        <a:lstStyle/>
        <a:p>
          <a:endParaRPr lang="ru-RU"/>
        </a:p>
      </dgm:t>
    </dgm:pt>
    <dgm:pt modelId="{718AFC7C-50C0-4851-8F0A-2650F96E1279}" type="sibTrans" cxnId="{0C90BA23-AAEA-4233-8F6E-CA117AB09749}">
      <dgm:prSet/>
      <dgm:spPr/>
      <dgm:t>
        <a:bodyPr/>
        <a:lstStyle/>
        <a:p>
          <a:endParaRPr lang="ru-RU"/>
        </a:p>
      </dgm:t>
    </dgm:pt>
    <dgm:pt modelId="{605973D8-A256-4075-B707-EA717B5312B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Конкретизация и детализация</a:t>
          </a:r>
          <a:endParaRPr lang="ru-RU" dirty="0">
            <a:solidFill>
              <a:schemeClr val="tx1"/>
            </a:solidFill>
          </a:endParaRPr>
        </a:p>
      </dgm:t>
    </dgm:pt>
    <dgm:pt modelId="{077FD206-B8B7-44BB-963E-097D0503067A}" type="parTrans" cxnId="{7C53FF14-BCB5-43BD-A396-44682C037794}">
      <dgm:prSet/>
      <dgm:spPr/>
      <dgm:t>
        <a:bodyPr/>
        <a:lstStyle/>
        <a:p>
          <a:endParaRPr lang="ru-RU"/>
        </a:p>
      </dgm:t>
    </dgm:pt>
    <dgm:pt modelId="{1D253056-CC58-4732-A7F1-B73D3802EC84}" type="sibTrans" cxnId="{7C53FF14-BCB5-43BD-A396-44682C037794}">
      <dgm:prSet/>
      <dgm:spPr/>
      <dgm:t>
        <a:bodyPr/>
        <a:lstStyle/>
        <a:p>
          <a:endParaRPr lang="ru-RU"/>
        </a:p>
      </dgm:t>
    </dgm:pt>
    <dgm:pt modelId="{2DE6C18D-0D8E-4AB2-A30A-BF57BE8AEDB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Индивидуализация и дифференциация</a:t>
          </a:r>
          <a:endParaRPr lang="ru-RU" dirty="0">
            <a:solidFill>
              <a:schemeClr val="tx1"/>
            </a:solidFill>
          </a:endParaRPr>
        </a:p>
      </dgm:t>
    </dgm:pt>
    <dgm:pt modelId="{88FFDC47-2A1B-40A2-A938-EA7038A5CD77}" type="parTrans" cxnId="{292700B2-C7E4-4A79-8604-2E985D70869B}">
      <dgm:prSet/>
      <dgm:spPr/>
      <dgm:t>
        <a:bodyPr/>
        <a:lstStyle/>
        <a:p>
          <a:endParaRPr lang="ru-RU"/>
        </a:p>
      </dgm:t>
    </dgm:pt>
    <dgm:pt modelId="{4E985FD2-45CD-4432-8ABB-9B7F28F3451B}" type="sibTrans" cxnId="{292700B2-C7E4-4A79-8604-2E985D70869B}">
      <dgm:prSet/>
      <dgm:spPr/>
      <dgm:t>
        <a:bodyPr/>
        <a:lstStyle/>
        <a:p>
          <a:endParaRPr lang="ru-RU"/>
        </a:p>
      </dgm:t>
    </dgm:pt>
    <dgm:pt modelId="{ED6A29BF-81E0-4297-BD3C-5137C1C1627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Вариативность</a:t>
          </a:r>
          <a:endParaRPr lang="ru-RU" dirty="0">
            <a:solidFill>
              <a:schemeClr val="tx1"/>
            </a:solidFill>
          </a:endParaRPr>
        </a:p>
      </dgm:t>
    </dgm:pt>
    <dgm:pt modelId="{A47F39B7-EDE7-41C7-9950-E60AA714BF0A}" type="parTrans" cxnId="{CD4A1BE6-8EBD-449B-BBA1-6DC872A46A7D}">
      <dgm:prSet/>
      <dgm:spPr/>
      <dgm:t>
        <a:bodyPr/>
        <a:lstStyle/>
        <a:p>
          <a:endParaRPr lang="ru-RU"/>
        </a:p>
      </dgm:t>
    </dgm:pt>
    <dgm:pt modelId="{E3E707A9-39E7-43A2-A269-A7A9BA8BF21E}" type="sibTrans" cxnId="{CD4A1BE6-8EBD-449B-BBA1-6DC872A46A7D}">
      <dgm:prSet/>
      <dgm:spPr/>
      <dgm:t>
        <a:bodyPr/>
        <a:lstStyle/>
        <a:p>
          <a:endParaRPr lang="ru-RU"/>
        </a:p>
      </dgm:t>
    </dgm:pt>
    <dgm:pt modelId="{B32031F3-214A-415F-84E8-93FCC2EFA20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Качество образования (достижение целей Указа Президента № 474 от 21.07.2020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 обеспечению глобальной конкурентоспособности российского образования)</a:t>
          </a:r>
          <a:endParaRPr lang="ru-RU" dirty="0">
            <a:solidFill>
              <a:schemeClr val="tx1"/>
            </a:solidFill>
          </a:endParaRPr>
        </a:p>
      </dgm:t>
    </dgm:pt>
    <dgm:pt modelId="{BD26FA4E-54E4-4A47-8A2A-98566F12D486}" type="parTrans" cxnId="{41CF7CA5-5941-402C-BE8A-3BD6BB4F5C02}">
      <dgm:prSet/>
      <dgm:spPr/>
      <dgm:t>
        <a:bodyPr/>
        <a:lstStyle/>
        <a:p>
          <a:endParaRPr lang="ru-RU"/>
        </a:p>
      </dgm:t>
    </dgm:pt>
    <dgm:pt modelId="{1D3E28CF-45A5-4C1E-A68F-060AF2162C75}" type="sibTrans" cxnId="{41CF7CA5-5941-402C-BE8A-3BD6BB4F5C02}">
      <dgm:prSet/>
      <dgm:spPr/>
      <dgm:t>
        <a:bodyPr/>
        <a:lstStyle/>
        <a:p>
          <a:endParaRPr lang="ru-RU"/>
        </a:p>
      </dgm:t>
    </dgm:pt>
    <dgm:pt modelId="{C37B2849-9A36-42C7-848B-B1DD06A71838}" type="pres">
      <dgm:prSet presAssocID="{6263785A-9D16-4340-89D4-3A7EED380D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B7275E-720D-4C3F-9734-63A892E30434}" type="pres">
      <dgm:prSet presAssocID="{6263785A-9D16-4340-89D4-3A7EED380DC7}" presName="Name1" presStyleCnt="0"/>
      <dgm:spPr/>
    </dgm:pt>
    <dgm:pt modelId="{2CD2FBF5-5F4F-4D3F-945E-624EEC3C8E8D}" type="pres">
      <dgm:prSet presAssocID="{6263785A-9D16-4340-89D4-3A7EED380DC7}" presName="cycle" presStyleCnt="0"/>
      <dgm:spPr/>
    </dgm:pt>
    <dgm:pt modelId="{CA190055-AB0F-4F24-A51B-19D4038E3E32}" type="pres">
      <dgm:prSet presAssocID="{6263785A-9D16-4340-89D4-3A7EED380DC7}" presName="srcNode" presStyleLbl="node1" presStyleIdx="0" presStyleCnt="5"/>
      <dgm:spPr/>
    </dgm:pt>
    <dgm:pt modelId="{5BEEF8F1-3AA9-4F9A-A02C-CE93C1657C3B}" type="pres">
      <dgm:prSet presAssocID="{6263785A-9D16-4340-89D4-3A7EED380DC7}" presName="conn" presStyleLbl="parChTrans1D2" presStyleIdx="0" presStyleCnt="1"/>
      <dgm:spPr/>
      <dgm:t>
        <a:bodyPr/>
        <a:lstStyle/>
        <a:p>
          <a:endParaRPr lang="ru-RU"/>
        </a:p>
      </dgm:t>
    </dgm:pt>
    <dgm:pt modelId="{AD3D3B67-ED27-4566-A0F1-7DA72761B78E}" type="pres">
      <dgm:prSet presAssocID="{6263785A-9D16-4340-89D4-3A7EED380DC7}" presName="extraNode" presStyleLbl="node1" presStyleIdx="0" presStyleCnt="5"/>
      <dgm:spPr/>
    </dgm:pt>
    <dgm:pt modelId="{7588E1B7-CC38-41E4-B554-E874B5A5BAA6}" type="pres">
      <dgm:prSet presAssocID="{6263785A-9D16-4340-89D4-3A7EED380DC7}" presName="dstNode" presStyleLbl="node1" presStyleIdx="0" presStyleCnt="5"/>
      <dgm:spPr/>
    </dgm:pt>
    <dgm:pt modelId="{EB7944C6-BAAD-4501-85D7-3FA9B9945180}" type="pres">
      <dgm:prSet presAssocID="{783ECC2E-DC8E-409A-8A7A-9EBD902BE2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F7252-9CF8-47EE-9C6A-259A3FD5100C}" type="pres">
      <dgm:prSet presAssocID="{783ECC2E-DC8E-409A-8A7A-9EBD902BE2C4}" presName="accent_1" presStyleCnt="0"/>
      <dgm:spPr/>
    </dgm:pt>
    <dgm:pt modelId="{913D5DE9-2855-4E49-89B8-F499F5274436}" type="pres">
      <dgm:prSet presAssocID="{783ECC2E-DC8E-409A-8A7A-9EBD902BE2C4}" presName="accentRepeatNode" presStyleLbl="solidFgAcc1" presStyleIdx="0" presStyleCnt="5" custLinFactNeighborX="1541" custLinFactNeighborY="-447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ru-RU"/>
        </a:p>
      </dgm:t>
    </dgm:pt>
    <dgm:pt modelId="{757FFE2B-68F7-48F1-844C-B438367B8F7B}" type="pres">
      <dgm:prSet presAssocID="{605973D8-A256-4075-B707-EA717B5312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A6C7-C384-40A3-8A1D-5B69FFC32C1C}" type="pres">
      <dgm:prSet presAssocID="{605973D8-A256-4075-B707-EA717B5312BB}" presName="accent_2" presStyleCnt="0"/>
      <dgm:spPr/>
    </dgm:pt>
    <dgm:pt modelId="{33BCC913-5E06-4786-BCB4-16C037D28236}" type="pres">
      <dgm:prSet presAssocID="{605973D8-A256-4075-B707-EA717B5312BB}" presName="accentRepeatNode" presStyleLbl="solidFgAcc1" presStyleIdx="1" presStyleCnt="5"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A4262392-49A9-49F0-9EB8-1B87E1F09DED}" type="pres">
      <dgm:prSet presAssocID="{2DE6C18D-0D8E-4AB2-A30A-BF57BE8AEDB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3E8E-FE19-42CB-BE6C-09AB1B80A131}" type="pres">
      <dgm:prSet presAssocID="{2DE6C18D-0D8E-4AB2-A30A-BF57BE8AEDB5}" presName="accent_3" presStyleCnt="0"/>
      <dgm:spPr/>
    </dgm:pt>
    <dgm:pt modelId="{4E97F935-AEFE-4BDC-9082-DFD332F4F415}" type="pres">
      <dgm:prSet presAssocID="{2DE6C18D-0D8E-4AB2-A30A-BF57BE8AEDB5}" presName="accentRepeatNode" presStyleLbl="solidFgAcc1" presStyleIdx="2" presStyleCnt="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2174DFC-FFD4-4445-9758-F9174662B5E4}" type="pres">
      <dgm:prSet presAssocID="{ED6A29BF-81E0-4297-BD3C-5137C1C1627B}" presName="text_4" presStyleLbl="node1" presStyleIdx="3" presStyleCnt="5">
        <dgm:presLayoutVars>
          <dgm:bulletEnabled val="1"/>
        </dgm:presLayoutVars>
      </dgm:prSet>
      <dgm:spPr/>
    </dgm:pt>
    <dgm:pt modelId="{0102A169-A911-466F-B61F-B610071A53BF}" type="pres">
      <dgm:prSet presAssocID="{ED6A29BF-81E0-4297-BD3C-5137C1C1627B}" presName="accent_4" presStyleCnt="0"/>
      <dgm:spPr/>
    </dgm:pt>
    <dgm:pt modelId="{6BD80198-050B-452A-A573-7EAC54376402}" type="pres">
      <dgm:prSet presAssocID="{ED6A29BF-81E0-4297-BD3C-5137C1C1627B}" presName="accentRepeatNode" presStyleLbl="solidFgAcc1" presStyleIdx="3" presStyleCnt="5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25DBA20-80F3-4B64-BD5D-C4FAE8CD159F}" type="pres">
      <dgm:prSet presAssocID="{B32031F3-214A-415F-84E8-93FCC2EFA20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C198C-3EEE-4617-969F-972324DAC370}" type="pres">
      <dgm:prSet presAssocID="{B32031F3-214A-415F-84E8-93FCC2EFA20C}" presName="accent_5" presStyleCnt="0"/>
      <dgm:spPr/>
    </dgm:pt>
    <dgm:pt modelId="{3D16BB3E-F216-4CFB-9232-732A200655BD}" type="pres">
      <dgm:prSet presAssocID="{B32031F3-214A-415F-84E8-93FCC2EFA20C}" presName="accentRepeatNode" presStyleLbl="solidFgAcc1" presStyleIdx="4" presStyleCnt="5"/>
      <dgm:spPr>
        <a:solidFill>
          <a:schemeClr val="accent5">
            <a:lumMod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718C5D6-9886-4A2C-BFEC-B205B9DE8872}" type="presOf" srcId="{ED6A29BF-81E0-4297-BD3C-5137C1C1627B}" destId="{52174DFC-FFD4-4445-9758-F9174662B5E4}" srcOrd="0" destOrd="0" presId="urn:microsoft.com/office/officeart/2008/layout/VerticalCurvedList"/>
    <dgm:cxn modelId="{292700B2-C7E4-4A79-8604-2E985D70869B}" srcId="{6263785A-9D16-4340-89D4-3A7EED380DC7}" destId="{2DE6C18D-0D8E-4AB2-A30A-BF57BE8AEDB5}" srcOrd="2" destOrd="0" parTransId="{88FFDC47-2A1B-40A2-A938-EA7038A5CD77}" sibTransId="{4E985FD2-45CD-4432-8ABB-9B7F28F3451B}"/>
    <dgm:cxn modelId="{C8F7E52D-400A-428C-A20C-C7D2D06ABA02}" type="presOf" srcId="{718AFC7C-50C0-4851-8F0A-2650F96E1279}" destId="{5BEEF8F1-3AA9-4F9A-A02C-CE93C1657C3B}" srcOrd="0" destOrd="0" presId="urn:microsoft.com/office/officeart/2008/layout/VerticalCurvedList"/>
    <dgm:cxn modelId="{41CF7CA5-5941-402C-BE8A-3BD6BB4F5C02}" srcId="{6263785A-9D16-4340-89D4-3A7EED380DC7}" destId="{B32031F3-214A-415F-84E8-93FCC2EFA20C}" srcOrd="4" destOrd="0" parTransId="{BD26FA4E-54E4-4A47-8A2A-98566F12D486}" sibTransId="{1D3E28CF-45A5-4C1E-A68F-060AF2162C75}"/>
    <dgm:cxn modelId="{7C53FF14-BCB5-43BD-A396-44682C037794}" srcId="{6263785A-9D16-4340-89D4-3A7EED380DC7}" destId="{605973D8-A256-4075-B707-EA717B5312BB}" srcOrd="1" destOrd="0" parTransId="{077FD206-B8B7-44BB-963E-097D0503067A}" sibTransId="{1D253056-CC58-4732-A7F1-B73D3802EC84}"/>
    <dgm:cxn modelId="{1F2A24CF-E4F4-415F-8AAC-137721FB389D}" type="presOf" srcId="{6263785A-9D16-4340-89D4-3A7EED380DC7}" destId="{C37B2849-9A36-42C7-848B-B1DD06A71838}" srcOrd="0" destOrd="0" presId="urn:microsoft.com/office/officeart/2008/layout/VerticalCurvedList"/>
    <dgm:cxn modelId="{0C90BA23-AAEA-4233-8F6E-CA117AB09749}" srcId="{6263785A-9D16-4340-89D4-3A7EED380DC7}" destId="{783ECC2E-DC8E-409A-8A7A-9EBD902BE2C4}" srcOrd="0" destOrd="0" parTransId="{42251C1D-5876-402F-A539-DFAC1E71B27A}" sibTransId="{718AFC7C-50C0-4851-8F0A-2650F96E1279}"/>
    <dgm:cxn modelId="{14170764-2149-4465-B0CC-A8DBEB5F99D7}" type="presOf" srcId="{2DE6C18D-0D8E-4AB2-A30A-BF57BE8AEDB5}" destId="{A4262392-49A9-49F0-9EB8-1B87E1F09DED}" srcOrd="0" destOrd="0" presId="urn:microsoft.com/office/officeart/2008/layout/VerticalCurvedList"/>
    <dgm:cxn modelId="{1F5BE23E-0364-4E46-9915-A95447CC2371}" type="presOf" srcId="{605973D8-A256-4075-B707-EA717B5312BB}" destId="{757FFE2B-68F7-48F1-844C-B438367B8F7B}" srcOrd="0" destOrd="0" presId="urn:microsoft.com/office/officeart/2008/layout/VerticalCurvedList"/>
    <dgm:cxn modelId="{CB0B1C1D-4163-4921-8C37-090AE1E48903}" type="presOf" srcId="{783ECC2E-DC8E-409A-8A7A-9EBD902BE2C4}" destId="{EB7944C6-BAAD-4501-85D7-3FA9B9945180}" srcOrd="0" destOrd="0" presId="urn:microsoft.com/office/officeart/2008/layout/VerticalCurvedList"/>
    <dgm:cxn modelId="{7E24E5BC-461C-4321-B430-6A7844F10831}" type="presOf" srcId="{B32031F3-214A-415F-84E8-93FCC2EFA20C}" destId="{325DBA20-80F3-4B64-BD5D-C4FAE8CD159F}" srcOrd="0" destOrd="0" presId="urn:microsoft.com/office/officeart/2008/layout/VerticalCurvedList"/>
    <dgm:cxn modelId="{CD4A1BE6-8EBD-449B-BBA1-6DC872A46A7D}" srcId="{6263785A-9D16-4340-89D4-3A7EED380DC7}" destId="{ED6A29BF-81E0-4297-BD3C-5137C1C1627B}" srcOrd="3" destOrd="0" parTransId="{A47F39B7-EDE7-41C7-9950-E60AA714BF0A}" sibTransId="{E3E707A9-39E7-43A2-A269-A7A9BA8BF21E}"/>
    <dgm:cxn modelId="{6894ECDD-3251-48FE-A6C9-03E59A510E90}" type="presParOf" srcId="{C37B2849-9A36-42C7-848B-B1DD06A71838}" destId="{C3B7275E-720D-4C3F-9734-63A892E30434}" srcOrd="0" destOrd="0" presId="urn:microsoft.com/office/officeart/2008/layout/VerticalCurvedList"/>
    <dgm:cxn modelId="{58C71F49-962C-430E-9ECD-1ABA8A5D90A3}" type="presParOf" srcId="{C3B7275E-720D-4C3F-9734-63A892E30434}" destId="{2CD2FBF5-5F4F-4D3F-945E-624EEC3C8E8D}" srcOrd="0" destOrd="0" presId="urn:microsoft.com/office/officeart/2008/layout/VerticalCurvedList"/>
    <dgm:cxn modelId="{C277E721-FB27-47AB-84E9-4CBCAFCDE2FE}" type="presParOf" srcId="{2CD2FBF5-5F4F-4D3F-945E-624EEC3C8E8D}" destId="{CA190055-AB0F-4F24-A51B-19D4038E3E32}" srcOrd="0" destOrd="0" presId="urn:microsoft.com/office/officeart/2008/layout/VerticalCurvedList"/>
    <dgm:cxn modelId="{B3937B79-5AA6-43D2-9608-990398F2993D}" type="presParOf" srcId="{2CD2FBF5-5F4F-4D3F-945E-624EEC3C8E8D}" destId="{5BEEF8F1-3AA9-4F9A-A02C-CE93C1657C3B}" srcOrd="1" destOrd="0" presId="urn:microsoft.com/office/officeart/2008/layout/VerticalCurvedList"/>
    <dgm:cxn modelId="{2DF820D2-8DF8-48E3-BC3B-CB99A9F8058C}" type="presParOf" srcId="{2CD2FBF5-5F4F-4D3F-945E-624EEC3C8E8D}" destId="{AD3D3B67-ED27-4566-A0F1-7DA72761B78E}" srcOrd="2" destOrd="0" presId="urn:microsoft.com/office/officeart/2008/layout/VerticalCurvedList"/>
    <dgm:cxn modelId="{9504D8A9-AC8E-4062-B0A8-9E786F05A0B1}" type="presParOf" srcId="{2CD2FBF5-5F4F-4D3F-945E-624EEC3C8E8D}" destId="{7588E1B7-CC38-41E4-B554-E874B5A5BAA6}" srcOrd="3" destOrd="0" presId="urn:microsoft.com/office/officeart/2008/layout/VerticalCurvedList"/>
    <dgm:cxn modelId="{A8D28261-B256-4EDC-906A-FEEDB3E1BC56}" type="presParOf" srcId="{C3B7275E-720D-4C3F-9734-63A892E30434}" destId="{EB7944C6-BAAD-4501-85D7-3FA9B9945180}" srcOrd="1" destOrd="0" presId="urn:microsoft.com/office/officeart/2008/layout/VerticalCurvedList"/>
    <dgm:cxn modelId="{07961EDB-F637-4646-8CA9-6655CDAABE21}" type="presParOf" srcId="{C3B7275E-720D-4C3F-9734-63A892E30434}" destId="{B60F7252-9CF8-47EE-9C6A-259A3FD5100C}" srcOrd="2" destOrd="0" presId="urn:microsoft.com/office/officeart/2008/layout/VerticalCurvedList"/>
    <dgm:cxn modelId="{75C6A0FE-E952-47E6-82A9-0B74E015E570}" type="presParOf" srcId="{B60F7252-9CF8-47EE-9C6A-259A3FD5100C}" destId="{913D5DE9-2855-4E49-89B8-F499F5274436}" srcOrd="0" destOrd="0" presId="urn:microsoft.com/office/officeart/2008/layout/VerticalCurvedList"/>
    <dgm:cxn modelId="{CF1FFB41-5BB6-42E4-9DE3-24A1C416B1B1}" type="presParOf" srcId="{C3B7275E-720D-4C3F-9734-63A892E30434}" destId="{757FFE2B-68F7-48F1-844C-B438367B8F7B}" srcOrd="3" destOrd="0" presId="urn:microsoft.com/office/officeart/2008/layout/VerticalCurvedList"/>
    <dgm:cxn modelId="{ED33B24C-DE41-4079-A3B1-E6007778DCD1}" type="presParOf" srcId="{C3B7275E-720D-4C3F-9734-63A892E30434}" destId="{609EA6C7-C384-40A3-8A1D-5B69FFC32C1C}" srcOrd="4" destOrd="0" presId="urn:microsoft.com/office/officeart/2008/layout/VerticalCurvedList"/>
    <dgm:cxn modelId="{DD30EACF-F980-424B-B9CA-FF697E3AC165}" type="presParOf" srcId="{609EA6C7-C384-40A3-8A1D-5B69FFC32C1C}" destId="{33BCC913-5E06-4786-BCB4-16C037D28236}" srcOrd="0" destOrd="0" presId="urn:microsoft.com/office/officeart/2008/layout/VerticalCurvedList"/>
    <dgm:cxn modelId="{CEC630E2-2C7D-46AC-B2B0-FC902995CEFB}" type="presParOf" srcId="{C3B7275E-720D-4C3F-9734-63A892E30434}" destId="{A4262392-49A9-49F0-9EB8-1B87E1F09DED}" srcOrd="5" destOrd="0" presId="urn:microsoft.com/office/officeart/2008/layout/VerticalCurvedList"/>
    <dgm:cxn modelId="{7C6F67B8-AC06-4C69-A386-346F684022F5}" type="presParOf" srcId="{C3B7275E-720D-4C3F-9734-63A892E30434}" destId="{5BE33E8E-FE19-42CB-BE6C-09AB1B80A131}" srcOrd="6" destOrd="0" presId="urn:microsoft.com/office/officeart/2008/layout/VerticalCurvedList"/>
    <dgm:cxn modelId="{15A4892A-EA9A-4DCC-888B-DE14FB9B3E6A}" type="presParOf" srcId="{5BE33E8E-FE19-42CB-BE6C-09AB1B80A131}" destId="{4E97F935-AEFE-4BDC-9082-DFD332F4F415}" srcOrd="0" destOrd="0" presId="urn:microsoft.com/office/officeart/2008/layout/VerticalCurvedList"/>
    <dgm:cxn modelId="{C1FC4ED4-6CB3-40D6-9A0A-8AE01E54589A}" type="presParOf" srcId="{C3B7275E-720D-4C3F-9734-63A892E30434}" destId="{52174DFC-FFD4-4445-9758-F9174662B5E4}" srcOrd="7" destOrd="0" presId="urn:microsoft.com/office/officeart/2008/layout/VerticalCurvedList"/>
    <dgm:cxn modelId="{CE8CEADF-D1B0-44E6-AA10-F9C9E434FBA2}" type="presParOf" srcId="{C3B7275E-720D-4C3F-9734-63A892E30434}" destId="{0102A169-A911-466F-B61F-B610071A53BF}" srcOrd="8" destOrd="0" presId="urn:microsoft.com/office/officeart/2008/layout/VerticalCurvedList"/>
    <dgm:cxn modelId="{C49A4E28-B138-47A6-B7C5-4F0432C3926B}" type="presParOf" srcId="{0102A169-A911-466F-B61F-B610071A53BF}" destId="{6BD80198-050B-452A-A573-7EAC54376402}" srcOrd="0" destOrd="0" presId="urn:microsoft.com/office/officeart/2008/layout/VerticalCurvedList"/>
    <dgm:cxn modelId="{F9AD6595-0AB2-415A-9DE9-E59570CF530A}" type="presParOf" srcId="{C3B7275E-720D-4C3F-9734-63A892E30434}" destId="{325DBA20-80F3-4B64-BD5D-C4FAE8CD159F}" srcOrd="9" destOrd="0" presId="urn:microsoft.com/office/officeart/2008/layout/VerticalCurvedList"/>
    <dgm:cxn modelId="{C705B13F-2E56-45A9-B980-7292A0CF690B}" type="presParOf" srcId="{C3B7275E-720D-4C3F-9734-63A892E30434}" destId="{D2AC198C-3EEE-4617-969F-972324DAC370}" srcOrd="10" destOrd="0" presId="urn:microsoft.com/office/officeart/2008/layout/VerticalCurvedList"/>
    <dgm:cxn modelId="{9605CA15-D2E0-4651-A128-E5632DF99B9C}" type="presParOf" srcId="{D2AC198C-3EEE-4617-969F-972324DAC370}" destId="{3D16BB3E-F216-4CFB-9232-732A200655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F3174-CB8F-4C81-9C44-6DAC117C9F0E}" type="doc">
      <dgm:prSet loTypeId="urn:microsoft.com/office/officeart/2005/8/layout/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ACDFE46-0270-447E-89D9-BF644C390DBC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Организационное и информационное обеспечение введения ФГОС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24AC1983-BE8E-44B5-9FE5-0D5557EF75AC}" type="parTrans" cxnId="{1766277A-457E-48A9-B474-D40598F3FAED}">
      <dgm:prSet/>
      <dgm:spPr/>
      <dgm:t>
        <a:bodyPr/>
        <a:lstStyle/>
        <a:p>
          <a:endParaRPr lang="ru-RU"/>
        </a:p>
      </dgm:t>
    </dgm:pt>
    <dgm:pt modelId="{34D27DBE-BC68-4B4F-8E0F-5DAADF0C6083}" type="sibTrans" cxnId="{1766277A-457E-48A9-B474-D40598F3FAED}">
      <dgm:prSet/>
      <dgm:spPr/>
      <dgm:t>
        <a:bodyPr/>
        <a:lstStyle/>
        <a:p>
          <a:endParaRPr lang="ru-RU"/>
        </a:p>
      </dgm:t>
    </dgm:pt>
    <dgm:pt modelId="{224E7B6F-0DCA-4240-B932-BB581B9A6ED7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Методическое обеспечение введения ФГОС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259815AE-3995-4EB1-A384-E2DFD29B2DD5}" type="parTrans" cxnId="{B2743C72-7A55-452B-BEC4-DAA158E698AB}">
      <dgm:prSet/>
      <dgm:spPr/>
      <dgm:t>
        <a:bodyPr/>
        <a:lstStyle/>
        <a:p>
          <a:endParaRPr lang="ru-RU"/>
        </a:p>
      </dgm:t>
    </dgm:pt>
    <dgm:pt modelId="{CB866914-CD38-4D8C-B10A-D914803C7ABE}" type="sibTrans" cxnId="{B2743C72-7A55-452B-BEC4-DAA158E698AB}">
      <dgm:prSet/>
      <dgm:spPr/>
      <dgm:t>
        <a:bodyPr/>
        <a:lstStyle/>
        <a:p>
          <a:endParaRPr lang="ru-RU"/>
        </a:p>
      </dgm:t>
    </dgm:pt>
    <dgm:pt modelId="{236C495C-B6E8-4C34-8E68-2F08E80F2F0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Кадровое обеспечение введения ФГОС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E97D577E-F1BD-42C1-A0E6-29CDD5DAA9D7}" type="parTrans" cxnId="{1006BD9A-FD1E-4823-A5FC-1AAE80B059BB}">
      <dgm:prSet/>
      <dgm:spPr/>
      <dgm:t>
        <a:bodyPr/>
        <a:lstStyle/>
        <a:p>
          <a:endParaRPr lang="ru-RU"/>
        </a:p>
      </dgm:t>
    </dgm:pt>
    <dgm:pt modelId="{EA1ADACE-D1ED-475D-8C8A-F00BEDE66D80}" type="sibTrans" cxnId="{1006BD9A-FD1E-4823-A5FC-1AAE80B059BB}">
      <dgm:prSet/>
      <dgm:spPr/>
      <dgm:t>
        <a:bodyPr/>
        <a:lstStyle/>
        <a:p>
          <a:endParaRPr lang="ru-RU"/>
        </a:p>
      </dgm:t>
    </dgm:pt>
    <dgm:pt modelId="{0E4C7D5C-2AB4-451A-A2CE-5A9BDB2EE463}">
      <dgm:prSet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Нормативно-правовое обеспечение введения ФГОС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77F5624D-C46A-4594-98D6-2BB4DF681BBA}" type="parTrans" cxnId="{459B9CD1-56AD-4E35-AD7E-D92B52F1CC1A}">
      <dgm:prSet/>
      <dgm:spPr/>
      <dgm:t>
        <a:bodyPr/>
        <a:lstStyle/>
        <a:p>
          <a:endParaRPr lang="ru-RU"/>
        </a:p>
      </dgm:t>
    </dgm:pt>
    <dgm:pt modelId="{A184BF20-E52C-4513-8526-499A3667B0D5}" type="sibTrans" cxnId="{459B9CD1-56AD-4E35-AD7E-D92B52F1CC1A}">
      <dgm:prSet/>
      <dgm:spPr/>
      <dgm:t>
        <a:bodyPr/>
        <a:lstStyle/>
        <a:p>
          <a:endParaRPr lang="ru-RU"/>
        </a:p>
      </dgm:t>
    </dgm:pt>
    <dgm:pt modelId="{E4DC411C-16B1-4717-B668-A50CC80F2B43}" type="pres">
      <dgm:prSet presAssocID="{EFDF3174-CB8F-4C81-9C44-6DAC117C9F0E}" presName="linear" presStyleCnt="0">
        <dgm:presLayoutVars>
          <dgm:dir/>
          <dgm:animLvl val="lvl"/>
          <dgm:resizeHandles val="exact"/>
        </dgm:presLayoutVars>
      </dgm:prSet>
      <dgm:spPr/>
    </dgm:pt>
    <dgm:pt modelId="{C06E867B-9220-42A6-99B1-6C5F229A069F}" type="pres">
      <dgm:prSet presAssocID="{FACDFE46-0270-447E-89D9-BF644C390DBC}" presName="parentLin" presStyleCnt="0"/>
      <dgm:spPr/>
    </dgm:pt>
    <dgm:pt modelId="{5C6B9DFC-D1B6-41D1-8E8D-F631A50EDC2D}" type="pres">
      <dgm:prSet presAssocID="{FACDFE46-0270-447E-89D9-BF644C390DBC}" presName="parentLeftMargin" presStyleLbl="node1" presStyleIdx="0" presStyleCnt="4"/>
      <dgm:spPr/>
    </dgm:pt>
    <dgm:pt modelId="{DB13FB34-4508-4B14-82A3-9F30511BACD5}" type="pres">
      <dgm:prSet presAssocID="{FACDFE46-0270-447E-89D9-BF644C390D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E49D2-5540-4A9C-A5F8-1E99138FB9B2}" type="pres">
      <dgm:prSet presAssocID="{FACDFE46-0270-447E-89D9-BF644C390DBC}" presName="negativeSpace" presStyleCnt="0"/>
      <dgm:spPr/>
    </dgm:pt>
    <dgm:pt modelId="{0D128F8A-C78D-484D-9E6D-9E06AFD33FE3}" type="pres">
      <dgm:prSet presAssocID="{FACDFE46-0270-447E-89D9-BF644C390DBC}" presName="childText" presStyleLbl="conFgAcc1" presStyleIdx="0" presStyleCnt="4">
        <dgm:presLayoutVars>
          <dgm:bulletEnabled val="1"/>
        </dgm:presLayoutVars>
      </dgm:prSet>
      <dgm:spPr/>
    </dgm:pt>
    <dgm:pt modelId="{31716069-1D14-4F9E-9407-54ECE6ACBCC4}" type="pres">
      <dgm:prSet presAssocID="{34D27DBE-BC68-4B4F-8E0F-5DAADF0C6083}" presName="spaceBetweenRectangles" presStyleCnt="0"/>
      <dgm:spPr/>
    </dgm:pt>
    <dgm:pt modelId="{A97254E1-3EC9-4F27-B2AD-AA1C4D9D4050}" type="pres">
      <dgm:prSet presAssocID="{0E4C7D5C-2AB4-451A-A2CE-5A9BDB2EE463}" presName="parentLin" presStyleCnt="0"/>
      <dgm:spPr/>
    </dgm:pt>
    <dgm:pt modelId="{C84DB551-7FB3-4452-BB37-D6F90DDB8537}" type="pres">
      <dgm:prSet presAssocID="{0E4C7D5C-2AB4-451A-A2CE-5A9BDB2EE463}" presName="parentLeftMargin" presStyleLbl="node1" presStyleIdx="0" presStyleCnt="4"/>
      <dgm:spPr/>
    </dgm:pt>
    <dgm:pt modelId="{598F825E-47D9-4FC1-A1F6-C60F0EB5D387}" type="pres">
      <dgm:prSet presAssocID="{0E4C7D5C-2AB4-451A-A2CE-5A9BDB2EE4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3BD296-4A86-4E24-B7EB-EC5BB05D9D28}" type="pres">
      <dgm:prSet presAssocID="{0E4C7D5C-2AB4-451A-A2CE-5A9BDB2EE463}" presName="negativeSpace" presStyleCnt="0"/>
      <dgm:spPr/>
    </dgm:pt>
    <dgm:pt modelId="{0C936BE0-7C6F-4DD1-B3F4-32E0D8E3FB3E}" type="pres">
      <dgm:prSet presAssocID="{0E4C7D5C-2AB4-451A-A2CE-5A9BDB2EE463}" presName="childText" presStyleLbl="conFgAcc1" presStyleIdx="1" presStyleCnt="4">
        <dgm:presLayoutVars>
          <dgm:bulletEnabled val="1"/>
        </dgm:presLayoutVars>
      </dgm:prSet>
      <dgm:spPr/>
    </dgm:pt>
    <dgm:pt modelId="{9C82EB4A-D55F-4A0C-A6B2-E761FDE25254}" type="pres">
      <dgm:prSet presAssocID="{A184BF20-E52C-4513-8526-499A3667B0D5}" presName="spaceBetweenRectangles" presStyleCnt="0"/>
      <dgm:spPr/>
    </dgm:pt>
    <dgm:pt modelId="{5B72DD70-74E6-4B40-8CCE-7A10B3AD907D}" type="pres">
      <dgm:prSet presAssocID="{224E7B6F-0DCA-4240-B932-BB581B9A6ED7}" presName="parentLin" presStyleCnt="0"/>
      <dgm:spPr/>
    </dgm:pt>
    <dgm:pt modelId="{A7212BCD-FF10-4A8E-A0DE-9F74D9BA56A7}" type="pres">
      <dgm:prSet presAssocID="{224E7B6F-0DCA-4240-B932-BB581B9A6ED7}" presName="parentLeftMargin" presStyleLbl="node1" presStyleIdx="1" presStyleCnt="4"/>
      <dgm:spPr/>
    </dgm:pt>
    <dgm:pt modelId="{12D2A134-A278-4629-846C-DE3BE3683409}" type="pres">
      <dgm:prSet presAssocID="{224E7B6F-0DCA-4240-B932-BB581B9A6E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F5E16-77A4-4968-A3EA-8B32A91DC740}" type="pres">
      <dgm:prSet presAssocID="{224E7B6F-0DCA-4240-B932-BB581B9A6ED7}" presName="negativeSpace" presStyleCnt="0"/>
      <dgm:spPr/>
    </dgm:pt>
    <dgm:pt modelId="{81D695FE-DDAE-4BD1-9117-384ACE47030C}" type="pres">
      <dgm:prSet presAssocID="{224E7B6F-0DCA-4240-B932-BB581B9A6ED7}" presName="childText" presStyleLbl="conFgAcc1" presStyleIdx="2" presStyleCnt="4">
        <dgm:presLayoutVars>
          <dgm:bulletEnabled val="1"/>
        </dgm:presLayoutVars>
      </dgm:prSet>
      <dgm:spPr/>
    </dgm:pt>
    <dgm:pt modelId="{E02EE6DF-F970-490E-B8FD-4EBCF803E241}" type="pres">
      <dgm:prSet presAssocID="{CB866914-CD38-4D8C-B10A-D914803C7ABE}" presName="spaceBetweenRectangles" presStyleCnt="0"/>
      <dgm:spPr/>
    </dgm:pt>
    <dgm:pt modelId="{CDACD3F5-6E59-4426-B5ED-C4F0D84719E3}" type="pres">
      <dgm:prSet presAssocID="{236C495C-B6E8-4C34-8E68-2F08E80F2F00}" presName="parentLin" presStyleCnt="0"/>
      <dgm:spPr/>
    </dgm:pt>
    <dgm:pt modelId="{CB1DD2A0-0050-4079-B98A-BFDC2172E8DE}" type="pres">
      <dgm:prSet presAssocID="{236C495C-B6E8-4C34-8E68-2F08E80F2F00}" presName="parentLeftMargin" presStyleLbl="node1" presStyleIdx="2" presStyleCnt="4"/>
      <dgm:spPr/>
    </dgm:pt>
    <dgm:pt modelId="{08FDA036-E963-4803-8988-843E796E5E57}" type="pres">
      <dgm:prSet presAssocID="{236C495C-B6E8-4C34-8E68-2F08E80F2F0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21050E-A10C-480A-AFD7-71C1F1481CFB}" type="pres">
      <dgm:prSet presAssocID="{236C495C-B6E8-4C34-8E68-2F08E80F2F00}" presName="negativeSpace" presStyleCnt="0"/>
      <dgm:spPr/>
    </dgm:pt>
    <dgm:pt modelId="{7C6E2099-961D-440B-98CA-CFB1C859BA66}" type="pres">
      <dgm:prSet presAssocID="{236C495C-B6E8-4C34-8E68-2F08E80F2F0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8B503ED-4887-4715-BCE9-3A92351EFA49}" type="presOf" srcId="{FACDFE46-0270-447E-89D9-BF644C390DBC}" destId="{DB13FB34-4508-4B14-82A3-9F30511BACD5}" srcOrd="1" destOrd="0" presId="urn:microsoft.com/office/officeart/2005/8/layout/list1"/>
    <dgm:cxn modelId="{7E5B12D5-34CB-4C03-AD11-325D68DAC667}" type="presOf" srcId="{224E7B6F-0DCA-4240-B932-BB581B9A6ED7}" destId="{A7212BCD-FF10-4A8E-A0DE-9F74D9BA56A7}" srcOrd="0" destOrd="0" presId="urn:microsoft.com/office/officeart/2005/8/layout/list1"/>
    <dgm:cxn modelId="{459B9CD1-56AD-4E35-AD7E-D92B52F1CC1A}" srcId="{EFDF3174-CB8F-4C81-9C44-6DAC117C9F0E}" destId="{0E4C7D5C-2AB4-451A-A2CE-5A9BDB2EE463}" srcOrd="1" destOrd="0" parTransId="{77F5624D-C46A-4594-98D6-2BB4DF681BBA}" sibTransId="{A184BF20-E52C-4513-8526-499A3667B0D5}"/>
    <dgm:cxn modelId="{9E7F74DE-0789-4406-847C-573565F3D85A}" type="presOf" srcId="{236C495C-B6E8-4C34-8E68-2F08E80F2F00}" destId="{CB1DD2A0-0050-4079-B98A-BFDC2172E8DE}" srcOrd="0" destOrd="0" presId="urn:microsoft.com/office/officeart/2005/8/layout/list1"/>
    <dgm:cxn modelId="{A9990720-FBEC-41CC-A659-B1195BC6A46D}" type="presOf" srcId="{224E7B6F-0DCA-4240-B932-BB581B9A6ED7}" destId="{12D2A134-A278-4629-846C-DE3BE3683409}" srcOrd="1" destOrd="0" presId="urn:microsoft.com/office/officeart/2005/8/layout/list1"/>
    <dgm:cxn modelId="{1766277A-457E-48A9-B474-D40598F3FAED}" srcId="{EFDF3174-CB8F-4C81-9C44-6DAC117C9F0E}" destId="{FACDFE46-0270-447E-89D9-BF644C390DBC}" srcOrd="0" destOrd="0" parTransId="{24AC1983-BE8E-44B5-9FE5-0D5557EF75AC}" sibTransId="{34D27DBE-BC68-4B4F-8E0F-5DAADF0C6083}"/>
    <dgm:cxn modelId="{1006BD9A-FD1E-4823-A5FC-1AAE80B059BB}" srcId="{EFDF3174-CB8F-4C81-9C44-6DAC117C9F0E}" destId="{236C495C-B6E8-4C34-8E68-2F08E80F2F00}" srcOrd="3" destOrd="0" parTransId="{E97D577E-F1BD-42C1-A0E6-29CDD5DAA9D7}" sibTransId="{EA1ADACE-D1ED-475D-8C8A-F00BEDE66D80}"/>
    <dgm:cxn modelId="{5782E7B6-A2BF-4470-8505-54342C14F051}" type="presOf" srcId="{0E4C7D5C-2AB4-451A-A2CE-5A9BDB2EE463}" destId="{598F825E-47D9-4FC1-A1F6-C60F0EB5D387}" srcOrd="1" destOrd="0" presId="urn:microsoft.com/office/officeart/2005/8/layout/list1"/>
    <dgm:cxn modelId="{B2743C72-7A55-452B-BEC4-DAA158E698AB}" srcId="{EFDF3174-CB8F-4C81-9C44-6DAC117C9F0E}" destId="{224E7B6F-0DCA-4240-B932-BB581B9A6ED7}" srcOrd="2" destOrd="0" parTransId="{259815AE-3995-4EB1-A384-E2DFD29B2DD5}" sibTransId="{CB866914-CD38-4D8C-B10A-D914803C7ABE}"/>
    <dgm:cxn modelId="{321F7A73-8501-4CA9-9280-37980EF8CC43}" type="presOf" srcId="{0E4C7D5C-2AB4-451A-A2CE-5A9BDB2EE463}" destId="{C84DB551-7FB3-4452-BB37-D6F90DDB8537}" srcOrd="0" destOrd="0" presId="urn:microsoft.com/office/officeart/2005/8/layout/list1"/>
    <dgm:cxn modelId="{ECAA4C39-E884-49A2-932E-93599B1C619D}" type="presOf" srcId="{236C495C-B6E8-4C34-8E68-2F08E80F2F00}" destId="{08FDA036-E963-4803-8988-843E796E5E57}" srcOrd="1" destOrd="0" presId="urn:microsoft.com/office/officeart/2005/8/layout/list1"/>
    <dgm:cxn modelId="{88218CEF-E835-4747-8233-80D0E013CCF9}" type="presOf" srcId="{FACDFE46-0270-447E-89D9-BF644C390DBC}" destId="{5C6B9DFC-D1B6-41D1-8E8D-F631A50EDC2D}" srcOrd="0" destOrd="0" presId="urn:microsoft.com/office/officeart/2005/8/layout/list1"/>
    <dgm:cxn modelId="{C03654EA-1BD1-47E6-B81E-337135A43E20}" type="presOf" srcId="{EFDF3174-CB8F-4C81-9C44-6DAC117C9F0E}" destId="{E4DC411C-16B1-4717-B668-A50CC80F2B43}" srcOrd="0" destOrd="0" presId="urn:microsoft.com/office/officeart/2005/8/layout/list1"/>
    <dgm:cxn modelId="{E325F918-F085-424A-BE4D-750B19E851E6}" type="presParOf" srcId="{E4DC411C-16B1-4717-B668-A50CC80F2B43}" destId="{C06E867B-9220-42A6-99B1-6C5F229A069F}" srcOrd="0" destOrd="0" presId="urn:microsoft.com/office/officeart/2005/8/layout/list1"/>
    <dgm:cxn modelId="{EEB8887A-B093-4C39-9289-1F1F06328B6F}" type="presParOf" srcId="{C06E867B-9220-42A6-99B1-6C5F229A069F}" destId="{5C6B9DFC-D1B6-41D1-8E8D-F631A50EDC2D}" srcOrd="0" destOrd="0" presId="urn:microsoft.com/office/officeart/2005/8/layout/list1"/>
    <dgm:cxn modelId="{63233CF0-D734-4918-B48A-B6211C3B5087}" type="presParOf" srcId="{C06E867B-9220-42A6-99B1-6C5F229A069F}" destId="{DB13FB34-4508-4B14-82A3-9F30511BACD5}" srcOrd="1" destOrd="0" presId="urn:microsoft.com/office/officeart/2005/8/layout/list1"/>
    <dgm:cxn modelId="{0F0F1B2E-E945-43DC-B94F-A430D2104FD6}" type="presParOf" srcId="{E4DC411C-16B1-4717-B668-A50CC80F2B43}" destId="{44DE49D2-5540-4A9C-A5F8-1E99138FB9B2}" srcOrd="1" destOrd="0" presId="urn:microsoft.com/office/officeart/2005/8/layout/list1"/>
    <dgm:cxn modelId="{9CD8ECAC-2A8E-411B-B725-E2F6C1FD9972}" type="presParOf" srcId="{E4DC411C-16B1-4717-B668-A50CC80F2B43}" destId="{0D128F8A-C78D-484D-9E6D-9E06AFD33FE3}" srcOrd="2" destOrd="0" presId="urn:microsoft.com/office/officeart/2005/8/layout/list1"/>
    <dgm:cxn modelId="{AABED516-56E1-4EAA-94D3-8C71B70090B4}" type="presParOf" srcId="{E4DC411C-16B1-4717-B668-A50CC80F2B43}" destId="{31716069-1D14-4F9E-9407-54ECE6ACBCC4}" srcOrd="3" destOrd="0" presId="urn:microsoft.com/office/officeart/2005/8/layout/list1"/>
    <dgm:cxn modelId="{6C127F9E-FCC4-4213-BBD1-EA47AC454717}" type="presParOf" srcId="{E4DC411C-16B1-4717-B668-A50CC80F2B43}" destId="{A97254E1-3EC9-4F27-B2AD-AA1C4D9D4050}" srcOrd="4" destOrd="0" presId="urn:microsoft.com/office/officeart/2005/8/layout/list1"/>
    <dgm:cxn modelId="{92521C41-22FE-42D5-808E-2BF1C6C9564A}" type="presParOf" srcId="{A97254E1-3EC9-4F27-B2AD-AA1C4D9D4050}" destId="{C84DB551-7FB3-4452-BB37-D6F90DDB8537}" srcOrd="0" destOrd="0" presId="urn:microsoft.com/office/officeart/2005/8/layout/list1"/>
    <dgm:cxn modelId="{A166B5FF-8903-4384-8F34-090B77B30BDF}" type="presParOf" srcId="{A97254E1-3EC9-4F27-B2AD-AA1C4D9D4050}" destId="{598F825E-47D9-4FC1-A1F6-C60F0EB5D387}" srcOrd="1" destOrd="0" presId="urn:microsoft.com/office/officeart/2005/8/layout/list1"/>
    <dgm:cxn modelId="{A882267C-9025-45DF-86DD-48B04CDBA6E3}" type="presParOf" srcId="{E4DC411C-16B1-4717-B668-A50CC80F2B43}" destId="{F93BD296-4A86-4E24-B7EB-EC5BB05D9D28}" srcOrd="5" destOrd="0" presId="urn:microsoft.com/office/officeart/2005/8/layout/list1"/>
    <dgm:cxn modelId="{37249EE7-D0EE-459D-9472-EF3DFCF58E80}" type="presParOf" srcId="{E4DC411C-16B1-4717-B668-A50CC80F2B43}" destId="{0C936BE0-7C6F-4DD1-B3F4-32E0D8E3FB3E}" srcOrd="6" destOrd="0" presId="urn:microsoft.com/office/officeart/2005/8/layout/list1"/>
    <dgm:cxn modelId="{A625D60A-65C7-4568-8805-6E37DDD9DA31}" type="presParOf" srcId="{E4DC411C-16B1-4717-B668-A50CC80F2B43}" destId="{9C82EB4A-D55F-4A0C-A6B2-E761FDE25254}" srcOrd="7" destOrd="0" presId="urn:microsoft.com/office/officeart/2005/8/layout/list1"/>
    <dgm:cxn modelId="{3D4F0D47-9F8D-4426-B4A1-A69136862618}" type="presParOf" srcId="{E4DC411C-16B1-4717-B668-A50CC80F2B43}" destId="{5B72DD70-74E6-4B40-8CCE-7A10B3AD907D}" srcOrd="8" destOrd="0" presId="urn:microsoft.com/office/officeart/2005/8/layout/list1"/>
    <dgm:cxn modelId="{04C3A49A-674A-423C-9CD9-AB726AB16DE3}" type="presParOf" srcId="{5B72DD70-74E6-4B40-8CCE-7A10B3AD907D}" destId="{A7212BCD-FF10-4A8E-A0DE-9F74D9BA56A7}" srcOrd="0" destOrd="0" presId="urn:microsoft.com/office/officeart/2005/8/layout/list1"/>
    <dgm:cxn modelId="{7A44590F-8FF5-4530-A256-C3D70DED318B}" type="presParOf" srcId="{5B72DD70-74E6-4B40-8CCE-7A10B3AD907D}" destId="{12D2A134-A278-4629-846C-DE3BE3683409}" srcOrd="1" destOrd="0" presId="urn:microsoft.com/office/officeart/2005/8/layout/list1"/>
    <dgm:cxn modelId="{D5090B65-1CB4-4902-8082-02EB8E89C62E}" type="presParOf" srcId="{E4DC411C-16B1-4717-B668-A50CC80F2B43}" destId="{BE6F5E16-77A4-4968-A3EA-8B32A91DC740}" srcOrd="9" destOrd="0" presId="urn:microsoft.com/office/officeart/2005/8/layout/list1"/>
    <dgm:cxn modelId="{66EF37CE-4DBB-4A86-852C-09EFF085F1B7}" type="presParOf" srcId="{E4DC411C-16B1-4717-B668-A50CC80F2B43}" destId="{81D695FE-DDAE-4BD1-9117-384ACE47030C}" srcOrd="10" destOrd="0" presId="urn:microsoft.com/office/officeart/2005/8/layout/list1"/>
    <dgm:cxn modelId="{F2627ED3-25BE-499F-A7E6-505B37FADDD1}" type="presParOf" srcId="{E4DC411C-16B1-4717-B668-A50CC80F2B43}" destId="{E02EE6DF-F970-490E-B8FD-4EBCF803E241}" srcOrd="11" destOrd="0" presId="urn:microsoft.com/office/officeart/2005/8/layout/list1"/>
    <dgm:cxn modelId="{934C88A9-3308-4582-87E1-1F8DE686A475}" type="presParOf" srcId="{E4DC411C-16B1-4717-B668-A50CC80F2B43}" destId="{CDACD3F5-6E59-4426-B5ED-C4F0D84719E3}" srcOrd="12" destOrd="0" presId="urn:microsoft.com/office/officeart/2005/8/layout/list1"/>
    <dgm:cxn modelId="{4A02ECB5-7822-4807-972A-0E06A177C5BA}" type="presParOf" srcId="{CDACD3F5-6E59-4426-B5ED-C4F0D84719E3}" destId="{CB1DD2A0-0050-4079-B98A-BFDC2172E8DE}" srcOrd="0" destOrd="0" presId="urn:microsoft.com/office/officeart/2005/8/layout/list1"/>
    <dgm:cxn modelId="{4BE88E5D-22D7-476E-BF4B-FE76DB4F96F4}" type="presParOf" srcId="{CDACD3F5-6E59-4426-B5ED-C4F0D84719E3}" destId="{08FDA036-E963-4803-8988-843E796E5E57}" srcOrd="1" destOrd="0" presId="urn:microsoft.com/office/officeart/2005/8/layout/list1"/>
    <dgm:cxn modelId="{E272FF59-2C6A-41A4-BCD0-56F189A41D15}" type="presParOf" srcId="{E4DC411C-16B1-4717-B668-A50CC80F2B43}" destId="{AE21050E-A10C-480A-AFD7-71C1F1481CFB}" srcOrd="13" destOrd="0" presId="urn:microsoft.com/office/officeart/2005/8/layout/list1"/>
    <dgm:cxn modelId="{C0A9E7F7-0FD4-444C-B98C-61213B5708F6}" type="presParOf" srcId="{E4DC411C-16B1-4717-B668-A50CC80F2B43}" destId="{7C6E2099-961D-440B-98CA-CFB1C859BA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F8F1-3AA9-4F9A-A02C-CE93C1657C3B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944C6-BAAD-4501-85D7-3FA9B9945180}">
      <dsp:nvSpPr>
        <dsp:cNvPr id="0" name=""/>
        <dsp:cNvSpPr/>
      </dsp:nvSpPr>
      <dsp:spPr>
        <a:xfrm>
          <a:off x="428200" y="283440"/>
          <a:ext cx="8150110" cy="56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Приведение в соответствие Федеральному закону «Об образовании </a:t>
          </a:r>
          <a:br>
            <a:rPr lang="ru-RU" sz="1500" kern="1200" dirty="0" smtClean="0">
              <a:solidFill>
                <a:schemeClr val="tx1"/>
              </a:solidFill>
            </a:rPr>
          </a:br>
          <a:r>
            <a:rPr lang="ru-RU" sz="1500" kern="1200" dirty="0" smtClean="0">
              <a:solidFill>
                <a:schemeClr val="tx1"/>
              </a:solidFill>
            </a:rPr>
            <a:t>в Российской Федерации»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8200" y="283440"/>
        <a:ext cx="8150110" cy="567244"/>
      </dsp:txXfrm>
    </dsp:sp>
    <dsp:sp modelId="{913D5DE9-2855-4E49-89B8-F499F5274436}">
      <dsp:nvSpPr>
        <dsp:cNvPr id="0" name=""/>
        <dsp:cNvSpPr/>
      </dsp:nvSpPr>
      <dsp:spPr>
        <a:xfrm>
          <a:off x="84599" y="180804"/>
          <a:ext cx="709055" cy="709055"/>
        </a:xfrm>
        <a:prstGeom prst="ellipse">
          <a:avLst/>
        </a:prstGeom>
        <a:solidFill>
          <a:schemeClr val="accent5">
            <a:lumMod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FFE2B-68F7-48F1-844C-B438367B8F7B}">
      <dsp:nvSpPr>
        <dsp:cNvPr id="0" name=""/>
        <dsp:cNvSpPr/>
      </dsp:nvSpPr>
      <dsp:spPr>
        <a:xfrm>
          <a:off x="834671" y="1134035"/>
          <a:ext cx="7743639" cy="56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Конкретизация и детализация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34671" y="1134035"/>
        <a:ext cx="7743639" cy="567244"/>
      </dsp:txXfrm>
    </dsp:sp>
    <dsp:sp modelId="{33BCC913-5E06-4786-BCB4-16C037D28236}">
      <dsp:nvSpPr>
        <dsp:cNvPr id="0" name=""/>
        <dsp:cNvSpPr/>
      </dsp:nvSpPr>
      <dsp:spPr>
        <a:xfrm>
          <a:off x="480143" y="1063129"/>
          <a:ext cx="709055" cy="709055"/>
        </a:xfrm>
        <a:prstGeom prst="ellipse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62392-49A9-49F0-9EB8-1B87E1F09DED}">
      <dsp:nvSpPr>
        <dsp:cNvPr id="0" name=""/>
        <dsp:cNvSpPr/>
      </dsp:nvSpPr>
      <dsp:spPr>
        <a:xfrm>
          <a:off x="959425" y="1984629"/>
          <a:ext cx="7618885" cy="56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Индивидуализация и дифференциация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959425" y="1984629"/>
        <a:ext cx="7618885" cy="567244"/>
      </dsp:txXfrm>
    </dsp:sp>
    <dsp:sp modelId="{4E97F935-AEFE-4BDC-9082-DFD332F4F415}">
      <dsp:nvSpPr>
        <dsp:cNvPr id="0" name=""/>
        <dsp:cNvSpPr/>
      </dsp:nvSpPr>
      <dsp:spPr>
        <a:xfrm>
          <a:off x="604897" y="1913724"/>
          <a:ext cx="709055" cy="70905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74DFC-FFD4-4445-9758-F9174662B5E4}">
      <dsp:nvSpPr>
        <dsp:cNvPr id="0" name=""/>
        <dsp:cNvSpPr/>
      </dsp:nvSpPr>
      <dsp:spPr>
        <a:xfrm>
          <a:off x="834671" y="2835224"/>
          <a:ext cx="7743639" cy="56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Вариативность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34671" y="2835224"/>
        <a:ext cx="7743639" cy="567244"/>
      </dsp:txXfrm>
    </dsp:sp>
    <dsp:sp modelId="{6BD80198-050B-452A-A573-7EAC54376402}">
      <dsp:nvSpPr>
        <dsp:cNvPr id="0" name=""/>
        <dsp:cNvSpPr/>
      </dsp:nvSpPr>
      <dsp:spPr>
        <a:xfrm>
          <a:off x="480143" y="2764318"/>
          <a:ext cx="709055" cy="709055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DBA20-80F3-4B64-BD5D-C4FAE8CD159F}">
      <dsp:nvSpPr>
        <dsp:cNvPr id="0" name=""/>
        <dsp:cNvSpPr/>
      </dsp:nvSpPr>
      <dsp:spPr>
        <a:xfrm>
          <a:off x="428200" y="3685818"/>
          <a:ext cx="8150110" cy="56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Качество образования (достижение целей Указа Президента № 474 от 21.07.2020 </a:t>
          </a:r>
          <a:br>
            <a:rPr lang="ru-RU" sz="1500" kern="1200" dirty="0" smtClean="0">
              <a:solidFill>
                <a:schemeClr val="tx1"/>
              </a:solidFill>
            </a:rPr>
          </a:br>
          <a:r>
            <a:rPr lang="ru-RU" sz="1500" kern="1200" dirty="0" smtClean="0">
              <a:solidFill>
                <a:schemeClr val="tx1"/>
              </a:solidFill>
            </a:rPr>
            <a:t>по обеспечению глобальной конкурентоспособности российского образования)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8200" y="3685818"/>
        <a:ext cx="8150110" cy="567244"/>
      </dsp:txXfrm>
    </dsp:sp>
    <dsp:sp modelId="{3D16BB3E-F216-4CFB-9232-732A200655BD}">
      <dsp:nvSpPr>
        <dsp:cNvPr id="0" name=""/>
        <dsp:cNvSpPr/>
      </dsp:nvSpPr>
      <dsp:spPr>
        <a:xfrm>
          <a:off x="73672" y="3614913"/>
          <a:ext cx="709055" cy="709055"/>
        </a:xfrm>
        <a:prstGeom prst="ellipse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28F8A-C78D-484D-9E6D-9E06AFD33FE3}">
      <dsp:nvSpPr>
        <dsp:cNvPr id="0" name=""/>
        <dsp:cNvSpPr/>
      </dsp:nvSpPr>
      <dsp:spPr>
        <a:xfrm>
          <a:off x="0" y="947068"/>
          <a:ext cx="70693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3FB34-4508-4B14-82A3-9F30511BACD5}">
      <dsp:nvSpPr>
        <dsp:cNvPr id="0" name=""/>
        <dsp:cNvSpPr/>
      </dsp:nvSpPr>
      <dsp:spPr>
        <a:xfrm>
          <a:off x="353468" y="651867"/>
          <a:ext cx="4948552" cy="590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043" tIns="0" rIns="187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25000"/>
                </a:schemeClr>
              </a:solidFill>
            </a:rPr>
            <a:t>Организационное и информационное обеспечение введения ФГОС</a:t>
          </a:r>
          <a:endParaRPr lang="ru-RU" sz="20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82289" y="680688"/>
        <a:ext cx="4890910" cy="532758"/>
      </dsp:txXfrm>
    </dsp:sp>
    <dsp:sp modelId="{0C936BE0-7C6F-4DD1-B3F4-32E0D8E3FB3E}">
      <dsp:nvSpPr>
        <dsp:cNvPr id="0" name=""/>
        <dsp:cNvSpPr/>
      </dsp:nvSpPr>
      <dsp:spPr>
        <a:xfrm>
          <a:off x="0" y="1854268"/>
          <a:ext cx="70693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086"/>
              <a:satOff val="4306"/>
              <a:lumOff val="4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F825E-47D9-4FC1-A1F6-C60F0EB5D387}">
      <dsp:nvSpPr>
        <dsp:cNvPr id="0" name=""/>
        <dsp:cNvSpPr/>
      </dsp:nvSpPr>
      <dsp:spPr>
        <a:xfrm>
          <a:off x="353468" y="1559068"/>
          <a:ext cx="4948552" cy="590400"/>
        </a:xfrm>
        <a:prstGeom prst="roundRect">
          <a:avLst/>
        </a:prstGeom>
        <a:solidFill>
          <a:schemeClr val="accent1">
            <a:shade val="80000"/>
            <a:hueOff val="4086"/>
            <a:satOff val="4306"/>
            <a:lumOff val="4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043" tIns="0" rIns="187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25000"/>
                </a:schemeClr>
              </a:solidFill>
            </a:rPr>
            <a:t>Нормативно-правовое обеспечение введения ФГОС</a:t>
          </a:r>
          <a:endParaRPr lang="ru-RU" sz="20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82289" y="1587889"/>
        <a:ext cx="4890910" cy="532758"/>
      </dsp:txXfrm>
    </dsp:sp>
    <dsp:sp modelId="{81D695FE-DDAE-4BD1-9117-384ACE47030C}">
      <dsp:nvSpPr>
        <dsp:cNvPr id="0" name=""/>
        <dsp:cNvSpPr/>
      </dsp:nvSpPr>
      <dsp:spPr>
        <a:xfrm>
          <a:off x="0" y="2761468"/>
          <a:ext cx="70693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173"/>
              <a:satOff val="8613"/>
              <a:lumOff val="9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2A134-A278-4629-846C-DE3BE3683409}">
      <dsp:nvSpPr>
        <dsp:cNvPr id="0" name=""/>
        <dsp:cNvSpPr/>
      </dsp:nvSpPr>
      <dsp:spPr>
        <a:xfrm>
          <a:off x="353468" y="2466268"/>
          <a:ext cx="4948552" cy="590400"/>
        </a:xfrm>
        <a:prstGeom prst="roundRect">
          <a:avLst/>
        </a:prstGeom>
        <a:solidFill>
          <a:schemeClr val="accent1">
            <a:shade val="80000"/>
            <a:hueOff val="8173"/>
            <a:satOff val="8613"/>
            <a:lumOff val="93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043" tIns="0" rIns="187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25000"/>
                </a:schemeClr>
              </a:solidFill>
            </a:rPr>
            <a:t>Методическое обеспечение введения ФГОС</a:t>
          </a:r>
          <a:endParaRPr lang="ru-RU" sz="20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82289" y="2495089"/>
        <a:ext cx="4890910" cy="532758"/>
      </dsp:txXfrm>
    </dsp:sp>
    <dsp:sp modelId="{7C6E2099-961D-440B-98CA-CFB1C859BA66}">
      <dsp:nvSpPr>
        <dsp:cNvPr id="0" name=""/>
        <dsp:cNvSpPr/>
      </dsp:nvSpPr>
      <dsp:spPr>
        <a:xfrm>
          <a:off x="0" y="3668668"/>
          <a:ext cx="70693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259"/>
              <a:satOff val="12919"/>
              <a:lumOff val="14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DA036-E963-4803-8988-843E796E5E57}">
      <dsp:nvSpPr>
        <dsp:cNvPr id="0" name=""/>
        <dsp:cNvSpPr/>
      </dsp:nvSpPr>
      <dsp:spPr>
        <a:xfrm>
          <a:off x="353468" y="3373468"/>
          <a:ext cx="4948552" cy="590400"/>
        </a:xfrm>
        <a:prstGeom prst="roundRect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043" tIns="0" rIns="187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25000"/>
                </a:schemeClr>
              </a:solidFill>
            </a:rPr>
            <a:t>Кадровое обеспечение введения ФГОС</a:t>
          </a:r>
          <a:endParaRPr lang="ru-RU" sz="20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82289" y="3402289"/>
        <a:ext cx="489091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A631B-0F46-49C9-81F6-9B61B39E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5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8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2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7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2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41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0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2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65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6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0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55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2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75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47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31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9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4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00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67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2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5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5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2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4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4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F04CFC18-1225-47BC-AD09-E2C8877DB3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3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1F0B-2791-4CCD-95E6-29A54B83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FB2A-0789-4EF1-BBB4-44A3CB1A6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6CA-C5EB-4814-8D34-831F8AE3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A0F0-7CE5-4747-87C1-FCD5597F4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EE98-284A-4F37-A711-07A47256D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2756-A550-4879-B6AD-620B42F6B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7A55-1502-4AED-A320-F946C95B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5BDE-BF91-4B12-B6CD-5A999070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011C-0904-4519-ABD6-07DA52DF4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C787-1C54-4E28-97AE-512F8E06F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C1EA-542D-4381-895E-4FC7A5691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DA35-9085-49FB-91E5-FE99B05C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A6-0A5E-461B-97C6-76161348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AB61-EE78-4EEA-97CC-5D6CBAE31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88CB-D857-452B-A739-7F7AA598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5B21-997A-42E4-BDB2-70811F89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C35440-FF5A-49F3-9FAF-4BDB74CF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2DAD67CC5B91119C09941345045322B4C6E2D61A0EF43E132B3BE51E46AC038A1DCD2972D6C9BBE4900DB45DC2E1931DC114B554BEQD7C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orel-region.ru/index.php?head=6&amp;part=73&amp;unit=206&amp;op=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fgosreest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7447" y="1988840"/>
            <a:ext cx="7287134" cy="2654016"/>
          </a:xfrm>
        </p:spPr>
        <p:txBody>
          <a:bodyPr/>
          <a:lstStyle/>
          <a:p>
            <a:r>
              <a:rPr lang="ru-RU" sz="2800" b="1" dirty="0"/>
              <a:t>О введении федерального государственного образовательного стандарта начального общего образования с 1 сентября 2022 года </a:t>
            </a:r>
            <a:endParaRPr lang="ru-RU" sz="1050" b="1" dirty="0"/>
          </a:p>
        </p:txBody>
      </p:sp>
      <p:sp>
        <p:nvSpPr>
          <p:cNvPr id="614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67686" y="5230708"/>
            <a:ext cx="4938460" cy="87644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600" dirty="0" smtClean="0"/>
              <a:t>Сергеева Анастасия Игоревна, </a:t>
            </a:r>
            <a:br>
              <a:rPr lang="ru-RU" sz="1600" dirty="0" smtClean="0"/>
            </a:br>
            <a:r>
              <a:rPr lang="ru-RU" sz="1600" dirty="0" smtClean="0"/>
              <a:t>заместитель начальника отдела </a:t>
            </a:r>
            <a:br>
              <a:rPr lang="ru-RU" sz="1600" dirty="0" smtClean="0"/>
            </a:br>
            <a:r>
              <a:rPr lang="ru-RU" sz="1600" dirty="0" smtClean="0"/>
              <a:t>государственной аккредитации и лицензирования </a:t>
            </a:r>
          </a:p>
        </p:txBody>
      </p:sp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26249" y="530330"/>
            <a:ext cx="779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Департамент образования Орловской области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правление контроля и надзора в сфере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648" y="6218828"/>
            <a:ext cx="187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12 января 2022 года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94966"/>
              </p:ext>
            </p:extLst>
          </p:nvPr>
        </p:nvGraphicFramePr>
        <p:xfrm>
          <a:off x="323528" y="1988840"/>
          <a:ext cx="8502023" cy="408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Вариативность содержания 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 НОО обеспечивается в ФГОС за счет: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учебных предметов,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курсов, учебных модулей;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возможности разработки и реализации программ начального общего образования, </a:t>
                      </a:r>
                      <a:b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предусматривающих углубленное изучение отдельных учебных предметов;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возможности разработки и реализации индивидуальных учебных планов, соответствующих образовательным потребностям и интересам обучающихся;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возможности для организаций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являющихся частью федеральной или региональной инновационной инфраструктуры, самостоятельно выбирать траекторию изучения предметных областей и учебных предметов, учебных курсов (в том числе внеурочной деятельности), учебных модулей.</a:t>
                      </a:r>
                      <a:endParaRPr lang="ru-RU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освоения 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начального общего образования, </a:t>
                      </a:r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отдельной части или всего объема учебного предмета, учебного курса (в том числе внеурочной деятельности), учебного модуля программы начального общего образования, </a:t>
                      </a:r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подлежат оцениванию с учетом специфики и особенностей предмета оценивания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37553" y="708260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«Общие положения»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49521" y="708260"/>
            <a:ext cx="779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«Общие положения»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23294"/>
              </p:ext>
            </p:extLst>
          </p:nvPr>
        </p:nvGraphicFramePr>
        <p:xfrm>
          <a:off x="153510" y="1762760"/>
          <a:ext cx="8784976" cy="4592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42426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4942550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8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получения НОО -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года</a:t>
                      </a: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для ОВЗ увеличивался </a:t>
                      </a:r>
                      <a:b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чем на 2 года.</a:t>
                      </a:r>
                      <a:endParaRPr lang="ru-RU" sz="11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получения НОО составляет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четырех лет</a:t>
                      </a: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развития потенциала обучающихся, прежде всего одаренных детей и детей с ОВЗ, могут разрабатываться с участием самих обучающихся и их родителей (законных представителей) индивидуальные учебные планы.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удовлетворения образовательных потребностей </a:t>
                      </a:r>
                      <a:b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интересов обучающихся могут разрабатываться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учебные планы, в том числе для ускоренного обучения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пределах осваиваемой программы НОО в порядке, установленном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локальными нормативными актами организации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 может быть получено:</a:t>
                      </a: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организациях, осуществляющих образовательную деятельность (в очной, очно-заочной или заочной форме);</a:t>
                      </a: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 организаций, осуществляющих образовательную деятельность, в форме семейного образования.</a:t>
                      </a: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Допускается сочетание различных форм получения образования и форм обучения.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 может быть получено в организациях и вне организаций </a:t>
                      </a:r>
                      <a:b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форме семейного образования.</a:t>
                      </a: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в организациях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потребностей, возможностей личности и в зависимости от объема обязательных занятий педагогического работника</a:t>
                      </a: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обучающимися осуществляется </a:t>
                      </a:r>
                      <a:b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очной, очно-заочной или заочной форме.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образовательной деятельности по ООП НОО может быть основана на дифференциации содержания с учетом образовательных потребностей </a:t>
                      </a:r>
                      <a:b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интересов обучающихся, обеспечивающих углубленное изучение отдельных учебных предметов, предметных областей ООП НОО.</a:t>
                      </a:r>
                      <a:endParaRPr lang="ru-RU" sz="11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образовательной деятельности по программе начального общего образования может быть основана на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делении обучающихся на группы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различное построение учебного процесса </a:t>
                      </a:r>
                      <a:b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выделенных группах с учетом их успеваемости, образовательных потребностей и интересов, психического и физического здоровья, пола, общественных и профессиональных целей, в том числе обеспечивающей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углубленное изучение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отдельных предметных областей, учебных предметов (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дифференциация обучения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1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7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27588"/>
              </p:ext>
            </p:extLst>
          </p:nvPr>
        </p:nvGraphicFramePr>
        <p:xfrm>
          <a:off x="323528" y="2276872"/>
          <a:ext cx="8502023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программы НОО включает обязательную часть и часть, формируемую участниками образовательных отношений за счет включения в учебные планы учебных предметов, учебных курсов (в том числе внеурочной деятельности), учебных модулей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выбору родителей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(законных представителей) несовершеннолетних обучающихся из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перечня, предлагаемого организацией.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Внеурочная деятельность направлена на достижение планируемых результатов освоения программы начального общего образования с учетом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выбора участниками образовательных отношений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курсов внеурочной деятельности из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перечня, предлагаемого организацией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37553" y="708260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структуре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82288" y="569760"/>
            <a:ext cx="779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структуре ООП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НОО: целевой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78775"/>
              </p:ext>
            </p:extLst>
          </p:nvPr>
        </p:nvGraphicFramePr>
        <p:xfrm>
          <a:off x="251520" y="1772816"/>
          <a:ext cx="8640960" cy="4973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4885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5166075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Целевой раздел включает:</a:t>
                      </a:r>
                    </a:p>
                    <a:p>
                      <a:r>
                        <a:rPr lang="ru-RU" sz="1300" b="1" dirty="0" smtClean="0">
                          <a:latin typeface="+mn-lt"/>
                        </a:rPr>
                        <a:t>пояснительную записку;</a:t>
                      </a:r>
                    </a:p>
                    <a:p>
                      <a:r>
                        <a:rPr lang="ru-RU" sz="1300" b="1" dirty="0" smtClean="0">
                          <a:latin typeface="+mn-lt"/>
                        </a:rPr>
                        <a:t>планируемые результаты освоения обучающимися программы НОО;</a:t>
                      </a:r>
                    </a:p>
                    <a:p>
                      <a:r>
                        <a:rPr lang="ru-RU" sz="1300" b="1" dirty="0" smtClean="0">
                          <a:latin typeface="+mn-lt"/>
                        </a:rPr>
                        <a:t>систему оценки достижения планируемых результатов освоения программы НОО.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60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1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1332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</a:rPr>
                        <a:t>Уточнены требования к подразделам: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Пояснительная записка: исключено требование описания общих подходов к организации внеурочной деятельности.</a:t>
                      </a:r>
                      <a:endParaRPr 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Пояснительная записка: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формирования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механизмы реализации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НОО; </a:t>
                      </a:r>
                      <a:b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посредством реализации индивидуальных учебных планов;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программы НОО должны являться содержательной и </a:t>
                      </a:r>
                      <a:r>
                        <a:rPr lang="ru-RU" sz="11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критериальной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основой для разработки рабочих программ учебных предметов, рабочей программы воспитания.</a:t>
                      </a:r>
                      <a:endParaRPr 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программы НОО должны</a:t>
                      </a:r>
                      <a:r>
                        <a:rPr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являться содержательной и </a:t>
                      </a:r>
                      <a:r>
                        <a:rPr lang="ru-RU" sz="11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критериальной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основой для разработки:</a:t>
                      </a:r>
                    </a:p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программ учебных предметов,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курсов (в том числе внеурочной деятельности), учебных модулей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рабочей программы воспитания,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формирования универсальных учебных действий обучающихся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оценки достижения планируемых результатов освоения ООП НОО должна: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основные направления и цели оценочной деятельности, описание объекта 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содержание оценки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позволять осуществлять</a:t>
                      </a:r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оценку динамики учебных достижений обучающихся</a:t>
                      </a:r>
                      <a:endParaRPr lang="ru-RU" sz="11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оценки достижения планируемых результатов освоения программы НОО должна:</a:t>
                      </a: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отражать содержание и критерии оценки, формы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результатов оценочной деятельности;</a:t>
                      </a:r>
                    </a:p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…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предусматривать оценку динамики учебных достижений обучающихся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обеспечивать возможность получения объективной информации </a:t>
                      </a:r>
                      <a:b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качестве подготовки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в интересах всех участников образовательных отношений.</a:t>
                      </a:r>
                      <a:endParaRPr lang="ru-RU" sz="11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7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69760"/>
            <a:ext cx="751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структуре ООП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НОО: содержательный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20428"/>
              </p:ext>
            </p:extLst>
          </p:nvPr>
        </p:nvGraphicFramePr>
        <p:xfrm>
          <a:off x="251520" y="2276872"/>
          <a:ext cx="8640960" cy="3662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Содержательный раздел определяет общее содержание НОО и включает следующие программы, ориентированные на достижение личностных, предметных и </a:t>
                      </a:r>
                      <a:r>
                        <a:rPr lang="ru-RU" sz="14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результатов: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программу формирования универсальных учебных действий у обучающихся при получении начального общего образования;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 и курсов внеурочной деятельности;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программу формирования экологической культуры, здорового и безопасного образа жизни;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Содержательный раздел программы НОО включает следующие программы, ориентированные на достижение предметных, </a:t>
                      </a:r>
                      <a:r>
                        <a:rPr lang="ru-RU" sz="14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личностных результатов: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 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программу формирования универсальных учебных действий у обучающихся; </a:t>
                      </a: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рабочую программу воспитания.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0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69760"/>
            <a:ext cx="751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структуре ООП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НОО: содержательный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62387"/>
              </p:ext>
            </p:extLst>
          </p:nvPr>
        </p:nvGraphicFramePr>
        <p:xfrm>
          <a:off x="251520" y="1988840"/>
          <a:ext cx="8640960" cy="4668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предметов, курсов должны содержать: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планируемые результаты освоения учебного предмета, курса;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учебного предмета, курса;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планирование,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с учетом рабочей программы воспитания с указанием количества часов, отводимых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освоение каждой темы.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курсов внеурочной деятельности должны содержать: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результаты освоения курса внеурочной деятельности;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курса внеурочной деятельности с указанием форм организации и видов деятельности;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планирование.</a:t>
                      </a:r>
                      <a:endParaRPr lang="ru-RU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предметов, учебных курсов (в том числе внеурочной деятельности), учебных модулей должны включать:</a:t>
                      </a:r>
                    </a:p>
                    <a:p>
                      <a:pPr marL="228600" indent="-228600" algn="just">
                        <a:buAutoNum type="arabicParenR"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учебного предмета, учебного курса (в том числе внеурочной деятельности), учебного модуля;</a:t>
                      </a:r>
                    </a:p>
                    <a:p>
                      <a:pPr marL="228600" indent="-228600" algn="just">
                        <a:buAutoNum type="arabicParenR"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учебного предмета, учебного курса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внеурочной деятельности), учебного модуля; </a:t>
                      </a:r>
                    </a:p>
                    <a:p>
                      <a:pPr marL="228600" indent="-228600" algn="just">
                        <a:buAutoNum type="arabicParenR"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тематическое планирование с указанием количества академических часов, отводимых на освоение каждой темы учебного предмета, учебного курса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внеурочной деятельности), учебного модуля и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использования по этой теме электронных (цифровых) образовательных ресурсов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являющихся учебно-методическими материалами (мультимедийные программы, электронные учебники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реализующими дидактические возможности ИКТ, содержание которых соответствует законодательству об образовании.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учебных курсов внеурочной деятельности также должны содержать указание на форму проведения занятий.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деятельности, учебных модулей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формируются с учетом рабочей программы воспитания.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1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69760"/>
            <a:ext cx="751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структуре ООП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НОО: содержательный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35069"/>
              </p:ext>
            </p:extLst>
          </p:nvPr>
        </p:nvGraphicFramePr>
        <p:xfrm>
          <a:off x="251520" y="1988840"/>
          <a:ext cx="8640960" cy="4516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формирования универсальных учебных действий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обучающихся при получении начального общего образования должна содержать: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ценностных ориентиров содержания образования при получении начального общего образования;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связь универсальных учебных действий </a:t>
                      </a:r>
                      <a:b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содержанием учебных предметов;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 личностных, регулятивных, познавательных, коммуникативных универсальных учебных действий обучающихся;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 задачи формирования личностных, регулятивных, познавательных, коммуникативных универсальных учебных действий;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преемственности программы формирования универсальных учебных действий при переходе от дошкольного </a:t>
                      </a:r>
                      <a:b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начальному общему образованию.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формирования универсальных учебных действий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обучающихся должна содержать: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взаимосвязи универсальных учебных действий с содержанием учебных предметов;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 регулятивных, познавательных, коммуникативных универсальных учебных действий обучающихся. </a:t>
                      </a: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33893"/>
              </p:ext>
            </p:extLst>
          </p:nvPr>
        </p:nvGraphicFramePr>
        <p:xfrm>
          <a:off x="323528" y="2276872"/>
          <a:ext cx="8502023" cy="3657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 раздел программы НОО должен определять общие рамки организации образовательной деятельности, а также организационные механизмы и условия реализации программы НОО и включать: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работы, содержащий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событий и мероприятий воспитательной направленности, которые организуются и проводятся организацией или в которых организация принимает участие в учебном году или периоде обучения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характеристику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условий реализации программы начального общего образования в соответствии с требованиями ФГОС.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структуре ООП НОО: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организационный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55858"/>
              </p:ext>
            </p:extLst>
          </p:nvPr>
        </p:nvGraphicFramePr>
        <p:xfrm>
          <a:off x="228163" y="2204864"/>
          <a:ext cx="8784976" cy="448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5117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  <a:gridCol w="5929859">
                  <a:extLst>
                    <a:ext uri="{9D8B030D-6E8A-4147-A177-3AD203B41FA5}">
                      <a16:colId xmlns:a16="http://schemas.microsoft.com/office/drawing/2014/main" val="629056323"/>
                    </a:ext>
                  </a:extLst>
                </a:gridCol>
              </a:tblGrid>
              <a:tr h="179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модули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1615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3331987345"/>
                  </a:ext>
                </a:extLst>
              </a:tr>
              <a:tr h="170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на родном языке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3317683599"/>
                  </a:ext>
                </a:extLst>
              </a:tr>
              <a:tr h="179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418519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316022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36334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православной культуры";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иудейской культуры";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буддийской культуры";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исламской культуры";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религиозных культур народов России";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модуль: "Основы светской этики"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3413370592"/>
                  </a:ext>
                </a:extLst>
              </a:tr>
              <a:tr h="16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искусство, Музыка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251911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246879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208045445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22203" y="441392"/>
            <a:ext cx="7038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структуре ООП НОО: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организационный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833654"/>
            <a:ext cx="87849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учебный план входят следующие </a:t>
            </a:r>
            <a:r>
              <a:rPr kumimoji="0" lang="ru-RU" altLang="ru-RU" sz="1100" b="1" i="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обязательные</a:t>
            </a:r>
            <a:r>
              <a:rPr kumimoji="0" lang="ru-RU" altLang="ru-RU" sz="1100" b="0" i="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изучения предметные области, учебные предметы (учебные модули):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37553" y="708260"/>
            <a:ext cx="703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1800" b="1" dirty="0"/>
              <a:t>русского языка как родного языка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42250"/>
              </p:ext>
            </p:extLst>
          </p:nvPr>
        </p:nvGraphicFramePr>
        <p:xfrm>
          <a:off x="323528" y="1844824"/>
          <a:ext cx="8502023" cy="4419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r>
                        <a:rPr lang="ru-RU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НОО обеспечивает право на получение НОО на родном языке из числа языков народов Российской Федерации, а также право на изучение родного языка </a:t>
                      </a:r>
                      <a:b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числа языков народов Российской Федерации,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русского языка как родного языка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в пределах возможностей, предоставляемых системой образования в порядке, установленном законодательством об образовании, и организацией. Преподавание и изучение родного языка из числа языков народов Российской Федерации,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русского языка как родного языка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рамках имеющих государственную аккредитацию программ НОО осуществляются в соответствии с ФГОС.</a:t>
                      </a:r>
                      <a:endParaRPr lang="ru-RU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32.1. Учебный план обеспечивает преподавание и изучение государственного языка Российской Федерации, а также возможность преподавания и изучения родного языка из числа языков народов Российской Федерации, из числа государственных языков республик Российской Федерации,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русского языка как родного языка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32.1. Для организаций,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родителей (законных представителей) несовершеннолетних обучающихся. </a:t>
                      </a:r>
                      <a:endPara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43.2. Предметная область "Родной язык и литературное чтение на родном языке" предусматривает изучение государственного языка республики и (или) родных языков из числа народов Российской Федерации,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русского языка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8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2517" y="431261"/>
            <a:ext cx="756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Федеральные государственные образовательные стандарты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 позиции федерального государственного контроля (надзора) в сфере образования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61718"/>
              </p:ext>
            </p:extLst>
          </p:nvPr>
        </p:nvGraphicFramePr>
        <p:xfrm>
          <a:off x="251520" y="1844824"/>
          <a:ext cx="8640960" cy="4815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6481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6374479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Федеральный закон от 29.12.2012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№ 273-ФЗ</a:t>
                      </a:r>
                    </a:p>
                    <a:p>
                      <a:r>
                        <a:rPr lang="ru-RU" sz="1600" b="0" dirty="0" smtClean="0"/>
                        <a:t>«Об образовании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в Российской Федерации»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 smtClean="0"/>
                        <a:t>часть 3 статьи 93: «Предметом федерального государственного контроля (надзора) в сфере образования являются:</a:t>
                      </a:r>
                    </a:p>
                    <a:p>
                      <a:pPr algn="just"/>
                      <a:r>
                        <a:rPr lang="ru-RU" sz="1600" b="0" u="none" strike="noStrike" kern="1200" baseline="0" dirty="0" smtClean="0"/>
                        <a:t>1) соблюдение обязательных требований, установленных законодательством об образовании, в том числе </a:t>
                      </a:r>
                      <a:r>
                        <a:rPr lang="ru-RU" sz="1600" b="1" u="none" strike="noStrike" kern="1200" baseline="0" dirty="0" smtClean="0"/>
                        <a:t>лицензионных требований</a:t>
                      </a:r>
                      <a:r>
                        <a:rPr lang="ru-RU" sz="1600" b="0" u="none" strike="noStrike" kern="1200" baseline="0" dirty="0" smtClean="0"/>
                        <a:t> к образовательной деятельности и требований, установленных </a:t>
                      </a:r>
                      <a:r>
                        <a:rPr lang="ru-RU" sz="1600" b="1" u="none" strike="noStrike" kern="1200" baseline="0" dirty="0" smtClean="0"/>
                        <a:t>федеральными государственными образовательными стандартами</a:t>
                      </a:r>
                      <a:r>
                        <a:rPr lang="ru-RU" sz="1600" b="0" u="none" strike="noStrike" kern="1200" baseline="0" dirty="0" smtClean="0"/>
                        <a:t>, и требований к выполнению </a:t>
                      </a:r>
                      <a:r>
                        <a:rPr lang="ru-RU" sz="1600" b="1" u="none" strike="noStrike" kern="1200" baseline="0" dirty="0" err="1" smtClean="0"/>
                        <a:t>аккредитационных</a:t>
                      </a:r>
                      <a:r>
                        <a:rPr lang="ru-RU" sz="1600" b="1" u="none" strike="noStrike" kern="1200" baseline="0" dirty="0" smtClean="0"/>
                        <a:t> показателей</a:t>
                      </a:r>
                      <a:r>
                        <a:rPr lang="ru-RU" sz="1600" b="0" u="none" strike="noStrike" kern="1200" baseline="0" dirty="0" smtClean="0"/>
                        <a:t>…»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6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</a:t>
                      </a:r>
                      <a:b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лицензировании образовательной деятельности, утвержденное Постановлением Правительства РФ </a:t>
                      </a:r>
                      <a:b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18.09.2020 № 1490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 лицензировании образовательной деятельности»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Лицензионными требованиями к лицензиату являются: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в) наличие разработанных и утвержденных организацией, осуществляющей образовательную деятельность,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программ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частями 2-8 статьи 12 Федерального закона «Об образовании в Российской Федерации».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69760"/>
            <a:ext cx="751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структуре ООП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НОО: организационный раздел»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32080"/>
              </p:ext>
            </p:extLst>
          </p:nvPr>
        </p:nvGraphicFramePr>
        <p:xfrm>
          <a:off x="251520" y="1844824"/>
          <a:ext cx="8640960" cy="4851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учебных занятий за 4 учебных года не может составлять менее 2904 часов и более 3345 часов.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аудиторной работы обучающихся за четыре учебных года не может составлять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2954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академических часов и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3190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академических часов в соответствии с Гигиеническими нормативами и Санитарно-эпидемиологическими требованиями.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обеспечения индивидуальных потребностей обучающихся часть учебного плана, формируемая участниками образовательных отношений, предусматривает: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занятия для углубленного изучения отдельных обязательных учебных предметов;</a:t>
                      </a:r>
                    </a:p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занятия, обеспечивающие различные интересы обучающихся, в том числе этнокультурные.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обеспечения индивидуальных потребностей обучающихся часть учебного плана, формируемая участниками образовательных отношений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перечня, предлагаемого организацией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включает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предметы, учебные курсы (в том числе внеурочной деятельности), учебные модули по выбору родителей (законных представителей) несовершеннолетних обучающихся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том числе предусматривающие углубленное изучение учебных предметов, с целью удовлетворения различных интересов обучающихся, потребностей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 … определяет состав и структуру направлений, формы организации, объем внеурочной деятельности для обучающихся при получении НОО </a:t>
                      </a:r>
                      <a:b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(до 1350 часов за четыре года обучения) </a:t>
                      </a:r>
                      <a:b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интересов обучающихся </a:t>
                      </a:r>
                      <a:b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возможностей организации, осуществляющей образовательную деятельность.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внеурочной деятельности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 формы организации </a:t>
                      </a:r>
                      <a:b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объем внеурочной деятельности для обучающихся при освоении ими программы НОО (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1320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академических часов за четыре года обучения) с учетом образовательных потребностей и интересов обучающихся, запросов родителей (законных представителей) несовершеннолетних обучающихся, возможностей организации.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69760"/>
            <a:ext cx="751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ФГОС НОО (2009) 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условиям реализации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82704"/>
              </p:ext>
            </p:extLst>
          </p:nvPr>
        </p:nvGraphicFramePr>
        <p:xfrm>
          <a:off x="251520" y="2132856"/>
          <a:ext cx="8640960" cy="3144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385760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4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условиям реализации основной образовательной программы начального общего образования представляют собой систему требований к кадровым, финансовым, материально-техническим и иным условиям реализации основной образовательной программы начального общего образования и достижения планируемых результатов начального общего образования.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условиям реализации программы начального общего образования включают: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общесистемные требования;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материально-техническому и учебно-методическому обеспечению;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психолого-педагогическим, кадровым и финансовым условиям.</a:t>
                      </a:r>
                      <a:endParaRPr lang="ru-RU" sz="16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0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67773"/>
              </p:ext>
            </p:extLst>
          </p:nvPr>
        </p:nvGraphicFramePr>
        <p:xfrm>
          <a:off x="323528" y="1772816"/>
          <a:ext cx="8502023" cy="4968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реализации программы НОО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каждому обучающемуся, родителям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(законным представителям) несовершеннолетнего обучающегося в течение всего периода обучения должен быть обеспечен доступ к информационно-образовательной среде Организации.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Информационно-образовательная среда Организации должна обеспечивать: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к учебным планам, рабочим программам учебных предметов, учебных курсов (в том числе внеурочной деятельности), учебных модулей, учебным изданиям и образовательным ресурсам, указанным в рабочих программах учебных предметов, учебных курсов (в том числе внеурочной деятельности), учебных модулей, информации о ходе образовательного процесса, результатах промежуточной и итоговой аттестации обучающихся;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к информации о расписании проведения учебных занятий, процедурах и критериях оценки результатов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реализации программы НОО с применением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электронного обучения, дистанционных образовательных технологий каждый обучающийся в течение всего периода обучения 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должен быть обеспечен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индивидуальным авторизированным доступом 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совокупности информационных и электронных образовательных ресурсов, информационных технологий, соответствующих технологических средств, обеспечивающих освоение обучающимися образовательных программ НОО в полном объеме независимо от их мест нахождения, в которой имеется доступ к сети Интернет,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на территории Организации, так и за ее пределами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4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3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реализации программы НОО с использованием сетевой формы требования к реализации указанной программы должны обеспечиваться совокупностью ресурсов материально-технического и учебно-методического обеспечения, предоставляемого организациями, участвующими </a:t>
                      </a:r>
                      <a:b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реализации программы НОО с использованием сетевой формы.</a:t>
                      </a:r>
                      <a:endParaRPr 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33949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условиям реализации ООП НОО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78403"/>
              </p:ext>
            </p:extLst>
          </p:nvPr>
        </p:nvGraphicFramePr>
        <p:xfrm>
          <a:off x="323528" y="1772816"/>
          <a:ext cx="8502023" cy="499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Психолого-педагогические условия реализации программы НОО должны обеспечивать: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4) профилактику формирования у обучающихся </a:t>
                      </a:r>
                      <a:r>
                        <a:rPr lang="ru-RU" sz="1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девиантных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 поведения, агрессии </a:t>
                      </a:r>
                      <a:b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повышенной тревожности;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психолого-педагогическое сопровождение квалифицированными специалистами (педагогом-психологом, учителем-логопедом, учителем-дефектологом, </a:t>
                      </a:r>
                      <a:r>
                        <a:rPr lang="ru-RU" sz="1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тьютором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социальным педагогом) участников образовательных отношений: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ru-RU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сопровождение детско-родительских отношений;…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последующего профессионального самоопределения;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сопровождение проектирования обучающимися планов продолжения образования и будущего профессионального самоопределения;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осознанного и ответственного выбора дальнейшей профессиональной сферы деятельности;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индивидуальное психолого-педагогическое сопровождение всех участников образовательных отношений, в том числе: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обучающихся, испытывающих трудности в освоении программы начального общего образования, развитии и социальной адаптации;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обучающихся, проявляющих индивидуальные способности, и одаренных;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педагогических, учебно-вспомогательных и иных работников организации, обеспечивающих реализацию программы НОО;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родителей (законных представителей) несовершеннолетних обучающихся;</a:t>
                      </a:r>
                    </a:p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9) осуществление мониторинга и оценки эффективности психологических программ сопровождения участников образовательных отношений, развития психологической службы организации.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условиям реализации ООП НОО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94675"/>
              </p:ext>
            </p:extLst>
          </p:nvPr>
        </p:nvGraphicFramePr>
        <p:xfrm>
          <a:off x="323528" y="2276872"/>
          <a:ext cx="8502023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Квалификация педагогических работников организации должна отвечать квалификационным требованиям, указанным в квалификационных справочниках и (или) профессиональных стандартах (при наличии).</a:t>
                      </a:r>
                    </a:p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Педагогические работники, привлекаемые к реализации программы НОО, должны получать дополнительное профессиональное образование </a:t>
                      </a:r>
                      <a:b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программам повышения квалификации,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в форме стажировки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организациях, деятельность которых связана с разработкой </a:t>
                      </a:r>
                      <a:b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реализаций программ НОО. </a:t>
                      </a:r>
                      <a:endParaRPr lang="ru-RU" sz="14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условиям реализации ООП НОО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60929"/>
              </p:ext>
            </p:extLst>
          </p:nvPr>
        </p:nvGraphicFramePr>
        <p:xfrm>
          <a:off x="323528" y="2276872"/>
          <a:ext cx="8568952" cy="399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устанавливает требования к результатам освоения обучающимися программ НОО: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личностным, включающим: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у обучающихся основ российской гражданской идентичности;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обучающихся к саморазвитию; мотивацию к познанию и обучению;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ценностные установки и социально значимые качества личности;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участие в социально значимой деятельности;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метапредметным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включающим: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универсальные познавательные учебные действия (базовые логические и начальные исследовательские действия, а также работу с информацией);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универсальные коммуникативные действия (общение, совместная деятельность, презентация);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универсальные регулятивные действия (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саморегуляция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самоконтроль);</a:t>
                      </a:r>
                    </a:p>
                    <a:p>
                      <a:pPr algn="just"/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предметным, включающим освоенный обучающимися в ходе изучения учебного предмета опыт деятельности, специфической для данной предметной области, </a:t>
                      </a:r>
                      <a:b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получению нового знания, его преобразованию и применению.</a:t>
                      </a:r>
                      <a:endParaRPr lang="ru-RU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результатам освоения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14224"/>
              </p:ext>
            </p:extLst>
          </p:nvPr>
        </p:nvGraphicFramePr>
        <p:xfrm>
          <a:off x="323528" y="2276872"/>
          <a:ext cx="8502023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 результаты освоения программы НОО должны отражать готовность обучающихся руководствоваться ценностями и приобретение первоначального опыта деятельности на их основе, в том числе в части: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Гражданско-патриотического воспитания (5 позиций);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Духовно-нравственного воспитания (3 позиции);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Эстетического воспитания (2 позиции);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Физического воспитания, формирования культуры здоровья </a:t>
                      </a:r>
                      <a:b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эмоционального благополучия (2 позиции);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Трудового воспитания (1 позиция);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Экологического воспитания (2 позиции);</a:t>
                      </a:r>
                    </a:p>
                    <a:p>
                      <a:pPr marL="342900" indent="-342900" algn="just">
                        <a:buFont typeface="+mj-lt"/>
                        <a:buAutoNum type="arabicParenR"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Ценности научного познания (2 позиции).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результатам освоения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47215"/>
              </p:ext>
            </p:extLst>
          </p:nvPr>
        </p:nvGraphicFramePr>
        <p:xfrm>
          <a:off x="323528" y="2276872"/>
          <a:ext cx="8502023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результаты освоения программы НОО должны отражать:</a:t>
                      </a:r>
                    </a:p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Овладение универсальными учебными познавательными действиями:</a:t>
                      </a:r>
                    </a:p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базовые логические действия (6 позиций);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базовые исследовательские действия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 позиций);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работа с информацией (6 позиций);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Овладение универсальными учебными коммуникативными действиями: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общение (8 позиций);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совместная деятельность (6 позиций);</a:t>
                      </a:r>
                    </a:p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Овладение универсальными учебными регулятивными действиями: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самоорганизация (2 позиции);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самоконтроль(2 позиции).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результатам освоения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45689"/>
              </p:ext>
            </p:extLst>
          </p:nvPr>
        </p:nvGraphicFramePr>
        <p:xfrm>
          <a:off x="251520" y="1772816"/>
          <a:ext cx="8712968" cy="492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68674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  <a:gridCol w="6244294">
                  <a:extLst>
                    <a:ext uri="{9D8B030D-6E8A-4147-A177-3AD203B41FA5}">
                      <a16:colId xmlns:a16="http://schemas.microsoft.com/office/drawing/2014/main" val="2804360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Предметные результаты освоения программы НОО с учетом специфики содержания предметных областей, включающих конкретные учебные предметы (учебные модули), ориентированы на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знаний, умений и навыков обучающимися в учебных ситуациях и реальных жизненных условиях</a:t>
                      </a: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на успешное обучение на уровне НОО, и включают:…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 (2009)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«Иностранный язык»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 (2021) «Иностранный язык»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81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 приобретение начальных навыков общения в устной и письменной форме с носителями иностранного языка на основе своих речевых возможностей и потребностей; освоение правил речевого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неречевого поведения;</a:t>
                      </a:r>
                    </a:p>
                    <a:p>
                      <a:pPr algn="just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освоение начальных лингвистических представлений, необходимых для овладения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элементарном уровне устной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письменной речью на иностранном языке, расширение лингвистического кругозора;</a:t>
                      </a:r>
                    </a:p>
                    <a:p>
                      <a:pPr algn="just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формирование дружелюбного отношения и толерантности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носителям другого языка на основе знакомства с жизнью своих сверстников в других странах,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детским фольклором и доступными образцами детской художественной литературы.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овладение основными видами речевой деятельности в рамках следующего тематического содержания речи: Мир моего "я". Мир моих увлечений. Мир вокруг меня. Родная страна </a:t>
                      </a:r>
                      <a:b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страна/страны изучаемого языка:</a:t>
                      </a:r>
                    </a:p>
                    <a:p>
                      <a:pPr algn="just"/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говорение: уметь вести разные виды диалога в стандартных ситуациях общения (диалог этикетного характера, диалог - побуждение к действию, диалог-расспрос) объемом 4 - 5 фраз со стороны каждого собеседника в рамках тематического содержания речи с вербальными и (или) невербальными опорами, с соблюдением правил речевого этикета, принятых в стране/странах изучаемого языка; создавать устные связные монологические высказывания (описание/характеристика, повествование) объемом 4 - 5 фраз с вербальными и (или) невербальными опорами в рамках тематического содержания речи; передавать основное содержание прочитанного текста; представлять результаты выполненной проектной работы, в том числе подбирая иллюстративный материал (рисунки, фото) к тексту выступления;</a:t>
                      </a:r>
                    </a:p>
                    <a:p>
                      <a:pPr algn="just"/>
                      <a:r>
                        <a:rPr lang="ru-RU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аудирование</a:t>
                      </a: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воспринимать на слух и понимать речь педагогического работника и одноклассников </a:t>
                      </a:r>
                      <a:b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процессе общения на уроке; воспринимать на слух и понимать основное содержание звучащих </a:t>
                      </a:r>
                      <a:b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 минуты учебных и адаптированных аутентичных текстов, построенных на изученном языковом материале; понимать запрашиваемую информацию фактического характера в прослушанном тексте;</a:t>
                      </a:r>
                    </a:p>
                    <a:p>
                      <a:pPr algn="just"/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смысловое чтение: читать вслух и понимать учебные и адаптированные аутентичные тексты объемом до 80 слов, построенные на изученном языковом материале, соблюдая правила чтения </a:t>
                      </a:r>
                      <a:b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правильную интонацию; читать про себя и понимать основное содержание учебных </a:t>
                      </a:r>
                      <a:b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адаптированных аутентичных текстов объемом до 160 слов, содержащих отдельные незнакомые слова, не препятствующие решению коммуникативной задачи; определять тему, главную мысль, назначение текста; извлекать из прочитанного текста запрашиваемую информацию фактического характера (в пределах изученного); читать </a:t>
                      </a:r>
                      <a:r>
                        <a:rPr lang="ru-RU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несплошные</a:t>
                      </a: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тексты (простые таблицы) и понимать представленную в них информацию;</a:t>
                      </a:r>
                      <a:r>
                        <a:rPr lang="ru-RU" sz="1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algn="just"/>
                      <a:r>
                        <a:rPr lang="ru-RU" sz="1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2)… 10)</a:t>
                      </a:r>
                      <a:endParaRPr lang="ru-RU" sz="10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4356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91680" y="572312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«Требования к результатам освоения ООП НОО»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75656" y="53898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Переходим на ФГОС НОО-2021…</a:t>
            </a:r>
          </a:p>
          <a:p>
            <a:pPr lvl="0" algn="ctr"/>
            <a:r>
              <a:rPr lang="ru-RU" sz="2000" b="1" dirty="0" smtClean="0"/>
              <a:t>(уровень общеобразовательной организации)</a:t>
            </a:r>
            <a:endParaRPr lang="ru-RU" sz="20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678928"/>
              </p:ext>
            </p:extLst>
          </p:nvPr>
        </p:nvGraphicFramePr>
        <p:xfrm>
          <a:off x="1246953" y="1844824"/>
          <a:ext cx="70693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16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26249" y="530330"/>
            <a:ext cx="779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Федеральный закон </a:t>
            </a:r>
            <a:r>
              <a:rPr lang="ru-RU" sz="1800" b="1" dirty="0"/>
              <a:t>от 29.12.2012 </a:t>
            </a:r>
            <a:br>
              <a:rPr lang="ru-RU" sz="1800" b="1" dirty="0"/>
            </a:br>
            <a:r>
              <a:rPr lang="ru-RU" sz="1800" b="1" dirty="0"/>
              <a:t>№ </a:t>
            </a:r>
            <a:r>
              <a:rPr lang="ru-RU" sz="1800" b="1" dirty="0" smtClean="0"/>
              <a:t>273-ФЗ «Об </a:t>
            </a:r>
            <a:r>
              <a:rPr lang="ru-RU" sz="1800" b="1" dirty="0"/>
              <a:t>образовании в Российской Федерации»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7979"/>
              </p:ext>
            </p:extLst>
          </p:nvPr>
        </p:nvGraphicFramePr>
        <p:xfrm>
          <a:off x="174433" y="1916832"/>
          <a:ext cx="8784976" cy="448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часть 7 статьи 12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Организации, осуществляющие образовательную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…,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разрабатывают образовательные программы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соответствии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ФГОС и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соответствующих примерных основных образовательных программ.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часть 10 статьи 12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Примерные основные образовательные программы включаются по результатам экспертизы в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реестр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примерных основных образовательных программ, являющийся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государственной информационной системой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Информация, содержащаяся в реестре примерных основных образовательных программ, является общедоступной.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часть 7.2 статьи 12 (введена 13.07.2021)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основной общеобразовательной программы организация … 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этом случае такая учебно-методическая документация не разрабатывается.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часть 9.1 статьи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12 (введена 01.09.2020)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Примерные основные общеобразовательные программы … включают в себя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примерную рабочую программу воспитания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примерный календарный план воспитательной работы.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7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части 2, 4 статьи 12.1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обучающихся при освоении ими основных общеобразовательных программ … осуществляется на основе включаемых в такие образовательные программы рабочей программы воспитания и календарного плана воспитательной работы, разрабатываемых и утверждаемых с учетом включенных в примерные образовательные программы примерных рабочих программ воспитания и примерных календарных планов воспитательной работы.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основной общеобразовательной программы организация … вправе 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работы, включенных в соответствующую примерную основную общеобразовательную программу.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этом случае такая учебно-методическая документация не разрабатывается.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2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1403648" y="442671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Государственная специализированная информационная система </a:t>
            </a:r>
            <a:r>
              <a:rPr lang="ru-RU" sz="1800" dirty="0"/>
              <a:t>«Портал Орловской области – публичный информационный центр</a:t>
            </a:r>
            <a:r>
              <a:rPr lang="ru-RU" sz="1800" dirty="0" smtClean="0"/>
              <a:t>»</a:t>
            </a:r>
          </a:p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en-US" sz="1800" b="1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4"/>
              </a:rPr>
              <a:t>orel-region.ru/index.php?head=6&amp;part=73&amp;unit=206&amp;op=2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(контакты, в том числе 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-mail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78294" y="6215692"/>
            <a:ext cx="2463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92" t="11307" r="2242" b="12077"/>
          <a:stretch/>
        </p:blipFill>
        <p:spPr>
          <a:xfrm>
            <a:off x="539552" y="2128704"/>
            <a:ext cx="8141044" cy="361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26249" y="530330"/>
            <a:ext cx="7794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Реестр</a:t>
            </a:r>
          </a:p>
          <a:p>
            <a:pPr algn="ctr"/>
            <a:r>
              <a:rPr lang="ru-RU" sz="1800" b="1" dirty="0" smtClean="0"/>
              <a:t>примерных основных общеобразовательных программ (</a:t>
            </a:r>
            <a:r>
              <a:rPr lang="en-US" sz="1800" b="1" dirty="0" smtClean="0"/>
              <a:t>fgosreestr.ru</a:t>
            </a:r>
            <a:r>
              <a:rPr lang="ru-RU" sz="1800" b="1" dirty="0" smtClean="0"/>
              <a:t>)</a:t>
            </a:r>
            <a:endParaRPr lang="ru-RU" sz="1800" b="1" dirty="0">
              <a:hlinkClick r:id="rId4" tooltip="главная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12389" t="6739" r="16262" b="8403"/>
          <a:stretch/>
        </p:blipFill>
        <p:spPr bwMode="auto">
          <a:xfrm>
            <a:off x="286860" y="1844824"/>
            <a:ext cx="44291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3112" t="7189" r="15507" b="4743"/>
          <a:stretch/>
        </p:blipFill>
        <p:spPr bwMode="auto">
          <a:xfrm>
            <a:off x="3923928" y="3429000"/>
            <a:ext cx="4896544" cy="324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4211960" y="5157192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5157192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28184" y="5157192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26249" y="530330"/>
            <a:ext cx="7794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Сайт научно-методического сопровождения реализации ФГОС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>ФГБНУ </a:t>
            </a:r>
            <a:r>
              <a:rPr lang="ru-RU" b="1" dirty="0"/>
              <a:t>«Институт стратегии развития образования Российской академии образования» </a:t>
            </a:r>
            <a:r>
              <a:rPr lang="ru-RU" b="1" dirty="0" smtClean="0"/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«Единое содержание общего образования»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edsoo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.ru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11493" t="6937" r="16604" b="4556"/>
          <a:stretch/>
        </p:blipFill>
        <p:spPr bwMode="auto">
          <a:xfrm>
            <a:off x="1547664" y="1700808"/>
            <a:ext cx="626469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3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7566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Приказ </a:t>
            </a:r>
            <a:r>
              <a:rPr lang="ru-RU" sz="1800" b="1" dirty="0" err="1"/>
              <a:t>Минпросвещения</a:t>
            </a:r>
            <a:r>
              <a:rPr lang="ru-RU" sz="1800" b="1" dirty="0"/>
              <a:t> России от 31.05.2021 № 286 «Об утверждении федерального государственного образовательного стандарта начального общего образования» </a:t>
            </a:r>
          </a:p>
          <a:p>
            <a:pPr algn="ctr"/>
            <a:r>
              <a:rPr lang="ru-RU" sz="1800" b="1" dirty="0" smtClean="0"/>
              <a:t>(начало действия документа - 16.07.2021)</a:t>
            </a: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030" t="13505" r="43201" b="4160"/>
          <a:stretch/>
        </p:blipFill>
        <p:spPr>
          <a:xfrm>
            <a:off x="251520" y="1844824"/>
            <a:ext cx="3268624" cy="476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79912" y="2276872"/>
            <a:ext cx="5189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2 приказа:</a:t>
            </a:r>
            <a:endParaRPr lang="ru-RU" dirty="0"/>
          </a:p>
          <a:p>
            <a:r>
              <a:rPr lang="ru-RU" dirty="0"/>
              <a:t>«Установить, </a:t>
            </a:r>
            <a:r>
              <a:rPr lang="ru-RU" dirty="0" smtClean="0"/>
              <a:t>что:</a:t>
            </a:r>
          </a:p>
          <a:p>
            <a:pPr algn="just"/>
            <a:r>
              <a:rPr lang="ru-RU" dirty="0" smtClean="0"/>
              <a:t>образовательная организация </a:t>
            </a:r>
            <a:r>
              <a:rPr lang="ru-RU" b="1" dirty="0" smtClean="0"/>
              <a:t>вправе</a:t>
            </a:r>
            <a:r>
              <a:rPr lang="ru-RU" dirty="0" smtClean="0"/>
              <a:t> осуществлять в соответствии с ФГОС обучение несовершеннолетних обучающихся, </a:t>
            </a:r>
            <a:r>
              <a:rPr lang="ru-RU" b="1" dirty="0" smtClean="0"/>
              <a:t>зачисленных до вступления в силу настоящего приказа, </a:t>
            </a:r>
            <a:br>
              <a:rPr lang="ru-RU" b="1" dirty="0" smtClean="0"/>
            </a:br>
            <a:r>
              <a:rPr lang="ru-RU" b="1" dirty="0" smtClean="0"/>
              <a:t>с согласия их родителей (законных представителей);</a:t>
            </a:r>
          </a:p>
          <a:p>
            <a:pPr algn="just"/>
            <a:r>
              <a:rPr lang="ru-RU" dirty="0" smtClean="0"/>
              <a:t>прием </a:t>
            </a:r>
            <a:r>
              <a:rPr lang="ru-RU" dirty="0"/>
              <a:t>на обучение в соответствии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федеральным государственным образовательным стандартом начального общего образования, утвержденным приказом Министерства образования и науки 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06.10.2009 № 373 </a:t>
            </a:r>
            <a:r>
              <a:rPr lang="ru-RU" dirty="0"/>
              <a:t>(с изменениями), </a:t>
            </a:r>
            <a:r>
              <a:rPr lang="ru-RU" b="1" dirty="0"/>
              <a:t>прекращается 1 сентября 2022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49521" y="708260"/>
            <a:ext cx="779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Ключевые изменения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68695891"/>
              </p:ext>
            </p:extLst>
          </p:nvPr>
        </p:nvGraphicFramePr>
        <p:xfrm>
          <a:off x="251520" y="2060848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32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49521" y="708260"/>
            <a:ext cx="779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Сравнение структуры ФГОС НОО (2009) и ФГОС НОО (2021)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43370"/>
              </p:ext>
            </p:extLst>
          </p:nvPr>
        </p:nvGraphicFramePr>
        <p:xfrm>
          <a:off x="174433" y="1916832"/>
          <a:ext cx="8784976" cy="3479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5559">
                  <a:extLst>
                    <a:ext uri="{9D8B030D-6E8A-4147-A177-3AD203B41FA5}">
                      <a16:colId xmlns:a16="http://schemas.microsoft.com/office/drawing/2014/main" val="3186620566"/>
                    </a:ext>
                  </a:extLst>
                </a:gridCol>
                <a:gridCol w="4459417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Arial" pitchFamily="34" charset="0"/>
                        </a:rPr>
                        <a:t>ФГОС НОО (2009) </a:t>
                      </a:r>
                      <a:endParaRPr lang="ru-RU" sz="1800" b="1" i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Arial" pitchFamily="34" charset="0"/>
                        </a:rPr>
                        <a:t>ФГОС НОО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Общие положения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Требования к структуре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Требования к условиям реализации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IV. Требования к 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результатам</a:t>
                      </a:r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освоения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Общие положения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Требования к 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результатам</a:t>
                      </a:r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освоения основной образовательной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Требования к структуре основной образовательной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IV. Требования к условиям реализации основной образовательной программы начального общего образования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37553" y="708260"/>
            <a:ext cx="70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Новации ФГОС НОО (2021)</a:t>
            </a: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«Общие положения»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8846"/>
              </p:ext>
            </p:extLst>
          </p:nvPr>
        </p:nvGraphicFramePr>
        <p:xfrm>
          <a:off x="323528" y="1844824"/>
          <a:ext cx="8502023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2023">
                  <a:extLst>
                    <a:ext uri="{9D8B030D-6E8A-4147-A177-3AD203B41FA5}">
                      <a16:colId xmlns:a16="http://schemas.microsoft.com/office/drawing/2014/main" val="325594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 обеспечивает: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вариативность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содержания образовательных программ начального общего образования, возможность формирования программ начального общего образования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различного уровня сложности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направленности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учетом образовательных потребностей и способностей обучающихся;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представлений обучающихся о высоком уровне научно-технологического развития страны,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ими современными технологическими средствами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ходе обучения </a:t>
                      </a:r>
                      <a:b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 повседневной жизни, формирование у обучающихся культуры пользования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информационно-коммуникационными технологиями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возможностей индивидуального развития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посредством реализации индивидуальных учебных планов;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освоение обучающимися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технологий командной работы </a:t>
                      </a: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их личного вклада </a:t>
                      </a:r>
                      <a:b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решение общих задач, осознание ими личной ответственности, объективной оценки своих </a:t>
                      </a:r>
                      <a:b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командных возможностей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применяется 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обучения обучающихся с ограниченными возможностями здоровья и обучающихся с умственной отсталостью (интеллектуальными нарушениями)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основе ФГОС НОО лежат представления об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уникальности личности и индивидуальных возможностях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каждого обучающегося и ученического сообщества в целом, о профессиональных качествах педагогических работников и руководителей организаций, создающих условия для максимально полного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обеспечения образовательных потребностей и интересов обучающихся в рамках единого образовательного пространства на территории Российской Федерации</a:t>
                      </a:r>
                      <a:endPara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4546</Words>
  <Application>Microsoft Office PowerPoint</Application>
  <PresentationFormat>Экран (4:3)</PresentationFormat>
  <Paragraphs>340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Оформление по умолчанию</vt:lpstr>
      <vt:lpstr>О введении федерального государственного образовательного стандарта начального общего образования с 1 сентября 2022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осуществления государственного контроля и надзора в сфере образования в организациях, осуществляющих образовательную деятельность  на территории Орловской области, в 2017 году</dc:title>
  <dc:creator>Департмен ОКС</dc:creator>
  <cp:lastModifiedBy>User_4</cp:lastModifiedBy>
  <cp:revision>425</cp:revision>
  <cp:lastPrinted>2022-01-12T10:11:36Z</cp:lastPrinted>
  <dcterms:created xsi:type="dcterms:W3CDTF">2018-01-31T12:37:50Z</dcterms:created>
  <dcterms:modified xsi:type="dcterms:W3CDTF">2022-01-12T12:24:59Z</dcterms:modified>
</cp:coreProperties>
</file>